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77" r:id="rId1"/>
  </p:sldMasterIdLst>
  <p:notesMasterIdLst>
    <p:notesMasterId r:id="rId13"/>
  </p:notesMasterIdLst>
  <p:sldIdLst>
    <p:sldId id="453" r:id="rId2"/>
    <p:sldId id="257" r:id="rId3"/>
    <p:sldId id="449" r:id="rId4"/>
    <p:sldId id="587" r:id="rId5"/>
    <p:sldId id="588" r:id="rId6"/>
    <p:sldId id="454" r:id="rId7"/>
    <p:sldId id="589" r:id="rId8"/>
    <p:sldId id="443" r:id="rId9"/>
    <p:sldId id="451" r:id="rId10"/>
    <p:sldId id="310" r:id="rId11"/>
    <p:sldId id="585" r:id="rId1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93"/>
    <p:restoredTop sz="95680"/>
  </p:normalViewPr>
  <p:slideViewPr>
    <p:cSldViewPr>
      <p:cViewPr varScale="1">
        <p:scale>
          <a:sx n="52" d="100"/>
          <a:sy n="52" d="100"/>
        </p:scale>
        <p:origin x="898"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461C6935-B6F7-EC22-E9D6-9FD688DB3530}"/>
              </a:ext>
            </a:extLst>
          </p:cNvPr>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a:extLst>
              <a:ext uri="{FF2B5EF4-FFF2-40B4-BE49-F238E27FC236}">
                <a16:creationId xmlns:a16="http://schemas.microsoft.com/office/drawing/2014/main" id="{A054A0E7-103E-4F89-1C98-226C15F2A552}"/>
              </a:ext>
            </a:extLst>
          </p:cNvPr>
          <p:cNvSpPr>
            <a:spLocks noGrp="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sym typeface="Avenir Roman" charset="0"/>
              </a:rPr>
              <a:t>Click to edit Master text styles</a:t>
            </a:r>
          </a:p>
          <a:p>
            <a:pPr lvl="1"/>
            <a:r>
              <a:rPr lang="de-DE" altLang="de-DE" noProof="0">
                <a:sym typeface="Avenir Roman" charset="0"/>
              </a:rPr>
              <a:t>Second level</a:t>
            </a:r>
          </a:p>
          <a:p>
            <a:pPr lvl="2"/>
            <a:r>
              <a:rPr lang="de-DE" altLang="de-DE" noProof="0">
                <a:sym typeface="Avenir Roman" charset="0"/>
              </a:rPr>
              <a:t>Third level</a:t>
            </a:r>
          </a:p>
          <a:p>
            <a:pPr lvl="3"/>
            <a:r>
              <a:rPr lang="de-DE" altLang="de-DE" noProof="0">
                <a:sym typeface="Avenir Roman" charset="0"/>
              </a:rPr>
              <a:t>Fourth level</a:t>
            </a:r>
          </a:p>
          <a:p>
            <a:pPr lvl="4"/>
            <a:r>
              <a:rPr lang="de-DE" altLang="de-DE" noProof="0">
                <a:sym typeface="Avenir Roman"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anose="02000503020000020003" pitchFamily="2"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anose="02000503020000020003" pitchFamily="2"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anose="02000503020000020003" pitchFamily="2"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anose="02000503020000020003" pitchFamily="2"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Roman" panose="02000503020000020003"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Folienbildplatzhalter 1">
            <a:extLst>
              <a:ext uri="{FF2B5EF4-FFF2-40B4-BE49-F238E27FC236}">
                <a16:creationId xmlns:a16="http://schemas.microsoft.com/office/drawing/2014/main" id="{B1D5F329-9830-0B61-F6CE-829294474AD9}"/>
              </a:ext>
            </a:extLst>
          </p:cNvPr>
          <p:cNvSpPr>
            <a:spLocks noGrp="1" noRot="1" noChangeAspect="1" noTextEdit="1"/>
          </p:cNvSpPr>
          <p:nvPr>
            <p:ph type="sldImg"/>
          </p:nvPr>
        </p:nvSpPr>
        <p:spPr/>
      </p:sp>
      <p:sp>
        <p:nvSpPr>
          <p:cNvPr id="5122" name="Notizenplatzhalter 2">
            <a:extLst>
              <a:ext uri="{FF2B5EF4-FFF2-40B4-BE49-F238E27FC236}">
                <a16:creationId xmlns:a16="http://schemas.microsoft.com/office/drawing/2014/main" id="{BC3A71A5-540A-3044-3769-3C0D388391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buFontTx/>
              <a:buChar char="-"/>
            </a:pPr>
            <a:r>
              <a:rPr lang="de-DE" altLang="de-DE" sz="2000">
                <a:latin typeface="Avenir" panose="02000503020000020003" pitchFamily="2" charset="0"/>
                <a:ea typeface="Avenir" panose="02000503020000020003" pitchFamily="2" charset="0"/>
                <a:cs typeface="Avenir" panose="02000503020000020003" pitchFamily="2" charset="0"/>
              </a:rPr>
              <a:t>IM &gt; CHer Dachverband zur Förderung von interkulturellem Austausch. </a:t>
            </a:r>
          </a:p>
          <a:p>
            <a:pPr marL="342900" indent="-342900">
              <a:buFontTx/>
              <a:buChar char="-"/>
            </a:pPr>
            <a:endParaRPr lang="de-DE" altLang="de-DE" sz="2000">
              <a:latin typeface="Avenir" panose="02000503020000020003" pitchFamily="2" charset="0"/>
              <a:ea typeface="Avenir" panose="02000503020000020003" pitchFamily="2" charset="0"/>
              <a:cs typeface="Avenir" panose="02000503020000020003" pitchFamily="2" charset="0"/>
            </a:endParaRPr>
          </a:p>
          <a:p>
            <a:pPr marL="342900" indent="-342900">
              <a:buFontTx/>
              <a:buChar char="-"/>
            </a:pPr>
            <a:r>
              <a:rPr lang="de-DE" altLang="de-DE" sz="2000">
                <a:latin typeface="Avenir" panose="02000503020000020003" pitchFamily="2" charset="0"/>
                <a:ea typeface="Avenir" panose="02000503020000020003" pitchFamily="2" charset="0"/>
                <a:cs typeface="Avenir" panose="02000503020000020003" pitchFamily="2" charset="0"/>
              </a:rPr>
              <a:t>Unser Ziel ist es, so vielen Jugendlichen wie möglich einen Austausch zu ermöglichen. </a:t>
            </a:r>
          </a:p>
          <a:p>
            <a:pPr marL="342900" indent="-342900">
              <a:buFontTx/>
              <a:buChar char="-"/>
            </a:pPr>
            <a:r>
              <a:rPr lang="de-DE" altLang="de-DE" sz="2000">
                <a:latin typeface="Avenir" panose="02000503020000020003" pitchFamily="2" charset="0"/>
                <a:ea typeface="Avenir" panose="02000503020000020003" pitchFamily="2" charset="0"/>
                <a:cs typeface="Avenir" panose="02000503020000020003" pitchFamily="2" charset="0"/>
              </a:rPr>
              <a:t>Alle Austauschorganisationen, die bei IM Mitglied sind haben 2 Gemeinsamkeiten:</a:t>
            </a:r>
            <a:br>
              <a:rPr lang="de-DE" altLang="de-DE" sz="2000">
                <a:latin typeface="Avenir" panose="02000503020000020003" pitchFamily="2" charset="0"/>
                <a:ea typeface="Avenir" panose="02000503020000020003" pitchFamily="2" charset="0"/>
                <a:cs typeface="Avenir" panose="02000503020000020003" pitchFamily="2" charset="0"/>
              </a:rPr>
            </a:br>
            <a:br>
              <a:rPr lang="de-DE" altLang="de-DE" sz="2000">
                <a:latin typeface="Avenir" panose="02000503020000020003" pitchFamily="2" charset="0"/>
                <a:ea typeface="Avenir" panose="02000503020000020003" pitchFamily="2" charset="0"/>
                <a:cs typeface="Avenir" panose="02000503020000020003" pitchFamily="2" charset="0"/>
              </a:rPr>
            </a:br>
            <a:r>
              <a:rPr lang="de-DE" altLang="de-DE" sz="2000">
                <a:latin typeface="Avenir" panose="02000503020000020003" pitchFamily="2" charset="0"/>
                <a:ea typeface="Avenir" panose="02000503020000020003" pitchFamily="2" charset="0"/>
                <a:cs typeface="Avenir" panose="02000503020000020003" pitchFamily="2" charset="0"/>
              </a:rPr>
              <a:t>1. alle arbeiten nicht gewinnorientiert. Sie sind gemeinnützig organisiert</a:t>
            </a:r>
            <a:br>
              <a:rPr lang="de-DE" altLang="de-DE" sz="2000">
                <a:latin typeface="Avenir" panose="02000503020000020003" pitchFamily="2" charset="0"/>
                <a:ea typeface="Avenir" panose="02000503020000020003" pitchFamily="2" charset="0"/>
                <a:cs typeface="Avenir" panose="02000503020000020003" pitchFamily="2" charset="0"/>
              </a:rPr>
            </a:br>
            <a:br>
              <a:rPr lang="de-DE" altLang="de-DE" sz="2000">
                <a:latin typeface="Avenir" panose="02000503020000020003" pitchFamily="2" charset="0"/>
                <a:ea typeface="Avenir" panose="02000503020000020003" pitchFamily="2" charset="0"/>
                <a:cs typeface="Avenir" panose="02000503020000020003" pitchFamily="2" charset="0"/>
              </a:rPr>
            </a:br>
            <a:r>
              <a:rPr lang="de-DE" altLang="de-DE" sz="2000">
                <a:latin typeface="Avenir" panose="02000503020000020003" pitchFamily="2" charset="0"/>
                <a:ea typeface="Avenir" panose="02000503020000020003" pitchFamily="2" charset="0"/>
                <a:cs typeface="Avenir" panose="02000503020000020003" pitchFamily="2" charset="0"/>
              </a:rPr>
              <a:t>2. alle sind qualitätszertifiziert.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Folienbildplatzhalter 1">
            <a:extLst>
              <a:ext uri="{FF2B5EF4-FFF2-40B4-BE49-F238E27FC236}">
                <a16:creationId xmlns:a16="http://schemas.microsoft.com/office/drawing/2014/main" id="{9F435124-D82A-7F73-83DB-CBDDF6EE924B}"/>
              </a:ext>
            </a:extLst>
          </p:cNvPr>
          <p:cNvSpPr>
            <a:spLocks noGrp="1" noRot="1" noChangeAspect="1" noTextEdit="1"/>
          </p:cNvSpPr>
          <p:nvPr>
            <p:ph type="sldImg"/>
          </p:nvPr>
        </p:nvSpPr>
        <p:spPr>
          <a:ln w="12700">
            <a:solidFill>
              <a:srgbClr val="000000"/>
            </a:solidFill>
            <a:miter lim="800000"/>
            <a:headEnd/>
            <a:tailEnd/>
          </a:ln>
        </p:spPr>
      </p:sp>
      <p:sp>
        <p:nvSpPr>
          <p:cNvPr id="96259" name="Notizenplatzhalter 2">
            <a:extLst>
              <a:ext uri="{FF2B5EF4-FFF2-40B4-BE49-F238E27FC236}">
                <a16:creationId xmlns:a16="http://schemas.microsoft.com/office/drawing/2014/main" id="{C246123A-0508-5073-42AA-27925350BDA2}"/>
              </a:ext>
            </a:extLst>
          </p:cNvPr>
          <p:cNvSpPr>
            <a:spLocks noGrp="1"/>
          </p:cNvSpPr>
          <p:nvPr>
            <p:ph type="body" idx="1"/>
          </p:nvPr>
        </p:nvSpPr>
        <p:spPr/>
        <p:txBody>
          <a:bodyPr/>
          <a:lstStyle/>
          <a:p>
            <a:pPr marL="342900" indent="-342900">
              <a:buFontTx/>
              <a:buChar char="-"/>
              <a:defRPr/>
            </a:pPr>
            <a:r>
              <a:rPr lang="de-DE" altLang="de-DE" dirty="0"/>
              <a:t>Intermundo hat 9 Mitgliedorganisationen, die 8 ganz unterschiedliche Austauschformen anbieten </a:t>
            </a:r>
            <a:r>
              <a:rPr lang="de-DE" altLang="de-DE" dirty="0">
                <a:sym typeface="Wingdings" pitchFamily="2" charset="2"/>
              </a:rPr>
              <a:t>(( ein paar aufzählen)). </a:t>
            </a:r>
          </a:p>
          <a:p>
            <a:pPr marL="342900" indent="-342900">
              <a:buFontTx/>
              <a:buChar char="-"/>
              <a:defRPr/>
            </a:pPr>
            <a:r>
              <a:rPr lang="de-DE" altLang="de-DE" dirty="0">
                <a:sym typeface="Wingdings" pitchFamily="2" charset="2"/>
              </a:rPr>
              <a:t>Heute sind die 7 </a:t>
            </a:r>
            <a:r>
              <a:rPr lang="de-DE" altLang="de-DE" dirty="0" err="1">
                <a:sym typeface="Wingdings" pitchFamily="2" charset="2"/>
              </a:rPr>
              <a:t>MiO‘s</a:t>
            </a:r>
            <a:r>
              <a:rPr lang="de-DE" altLang="de-DE" dirty="0">
                <a:sym typeface="Wingdings" pitchFamily="2" charset="2"/>
              </a:rPr>
              <a:t> </a:t>
            </a:r>
          </a:p>
          <a:p>
            <a:pPr marL="342900" indent="-342900">
              <a:buFontTx/>
              <a:buChar char="-"/>
              <a:defRPr/>
            </a:pPr>
            <a:r>
              <a:rPr lang="de-CH" dirty="0" err="1"/>
              <a:t>iE</a:t>
            </a:r>
            <a:r>
              <a:rPr lang="de-CH" dirty="0"/>
              <a:t>, AFS, YFU, Rotary, SCI, ICYE, IFYE  anwesend. </a:t>
            </a:r>
          </a:p>
          <a:p>
            <a:pPr>
              <a:defRPr/>
            </a:pPr>
            <a:endParaRPr lang="de-CH" altLang="de-DE" dirty="0"/>
          </a:p>
          <a:p>
            <a:pPr>
              <a:defRPr/>
            </a:pPr>
            <a:endParaRPr lang="de-DE" altLang="de-DE" dirty="0"/>
          </a:p>
        </p:txBody>
      </p:sp>
      <p:sp>
        <p:nvSpPr>
          <p:cNvPr id="7171" name="Foliennummernplatzhalter 3">
            <a:extLst>
              <a:ext uri="{FF2B5EF4-FFF2-40B4-BE49-F238E27FC236}">
                <a16:creationId xmlns:a16="http://schemas.microsoft.com/office/drawing/2014/main" id="{982329CF-A225-964E-036D-44E658FA8DDB}"/>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1pPr>
            <a:lvl2pPr marL="760413" indent="-290513">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2pPr>
            <a:lvl3pPr marL="11699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3pPr>
            <a:lvl4pPr marL="16398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4pPr>
            <a:lvl5pPr marL="21097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5pPr>
            <a:lvl6pPr marL="25669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6pPr>
            <a:lvl7pPr marL="30241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7pPr>
            <a:lvl8pPr marL="34813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8pPr>
            <a:lvl9pPr marL="39385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9pPr>
          </a:lstStyle>
          <a:p>
            <a:pPr eaLnBrk="1" hangingPunct="1">
              <a:lnSpc>
                <a:spcPct val="100000"/>
              </a:lnSpc>
            </a:pPr>
            <a:fld id="{21DE8D35-C9C2-6C4E-A7CB-AFB5B5290398}" type="slidenum">
              <a:rPr lang="de-CH" altLang="de-DE" sz="1300">
                <a:latin typeface="Relevant" panose="02000500000000000000" pitchFamily="2" charset="0"/>
                <a:ea typeface="Helvetica" pitchFamily="2" charset="0"/>
                <a:cs typeface="Helvetica" pitchFamily="2" charset="0"/>
                <a:sym typeface="Helvetica" pitchFamily="2" charset="0"/>
              </a:rPr>
              <a:pPr eaLnBrk="1" hangingPunct="1">
                <a:lnSpc>
                  <a:spcPct val="100000"/>
                </a:lnSpc>
              </a:pPr>
              <a:t>3</a:t>
            </a:fld>
            <a:endParaRPr lang="de-CH" altLang="de-DE" sz="1300">
              <a:latin typeface="Relevant" panose="02000500000000000000" pitchFamily="2" charset="0"/>
              <a:ea typeface="Helvetica" pitchFamily="2" charset="0"/>
              <a:cs typeface="Helvetica" pitchFamily="2" charset="0"/>
              <a:sym typeface="Helvetica"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buFontTx/>
              <a:buChar char="-"/>
              <a:defRPr/>
            </a:pPr>
            <a:r>
              <a:rPr lang="de-DE" altLang="de-DE" dirty="0">
                <a:sym typeface="Wingdings" pitchFamily="2" charset="2"/>
              </a:rPr>
              <a:t>Heute sind die 5 MiO‘s anwesend, die sich auf Schulaustausch spezialisiert haben</a:t>
            </a:r>
          </a:p>
          <a:p>
            <a:pPr marL="342900" indent="-342900">
              <a:buFontTx/>
              <a:buChar char="-"/>
              <a:defRPr/>
            </a:pPr>
            <a:r>
              <a:rPr lang="de-CH" sz="1200" b="0" i="0" u="none" strike="noStrike" kern="1200" dirty="0">
                <a:solidFill>
                  <a:schemeClr val="tx1"/>
                </a:solidFill>
                <a:effectLst/>
                <a:latin typeface="+mn-lt"/>
                <a:ea typeface="ＭＳ Ｐゴシック" charset="0"/>
                <a:cs typeface="ＭＳ Ｐゴシック" charset="0"/>
              </a:rPr>
              <a:t>Rotary, iE, AFS, YFU, &amp; LGA</a:t>
            </a:r>
            <a:endParaRPr lang="de-CH" altLang="de-DE" dirty="0"/>
          </a:p>
        </p:txBody>
      </p:sp>
      <p:sp>
        <p:nvSpPr>
          <p:cNvPr id="962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0951" indent="-291748" eaLnBrk="0" hangingPunct="0">
              <a:spcBef>
                <a:spcPct val="30000"/>
              </a:spcBef>
              <a:defRPr sz="1200">
                <a:solidFill>
                  <a:schemeClr val="tx1"/>
                </a:solidFill>
                <a:latin typeface="Calibri" pitchFamily="34" charset="0"/>
              </a:defRPr>
            </a:lvl2pPr>
            <a:lvl3pPr marL="1171505" indent="-233098" eaLnBrk="0" hangingPunct="0">
              <a:spcBef>
                <a:spcPct val="30000"/>
              </a:spcBef>
              <a:defRPr sz="1200">
                <a:solidFill>
                  <a:schemeClr val="tx1"/>
                </a:solidFill>
                <a:latin typeface="Calibri" pitchFamily="34" charset="0"/>
              </a:defRPr>
            </a:lvl3pPr>
            <a:lvl4pPr marL="1640708" indent="-233098" eaLnBrk="0" hangingPunct="0">
              <a:spcBef>
                <a:spcPct val="30000"/>
              </a:spcBef>
              <a:defRPr sz="1200">
                <a:solidFill>
                  <a:schemeClr val="tx1"/>
                </a:solidFill>
                <a:latin typeface="Calibri" pitchFamily="34" charset="0"/>
              </a:defRPr>
            </a:lvl4pPr>
            <a:lvl5pPr marL="2109911" indent="-233098" eaLnBrk="0" hangingPunct="0">
              <a:spcBef>
                <a:spcPct val="30000"/>
              </a:spcBef>
              <a:defRPr sz="1200">
                <a:solidFill>
                  <a:schemeClr val="tx1"/>
                </a:solidFill>
                <a:latin typeface="Calibri" pitchFamily="34" charset="0"/>
              </a:defRPr>
            </a:lvl5pPr>
            <a:lvl6pPr marL="2543022" indent="-233098" eaLnBrk="0" fontAlgn="base" hangingPunct="0">
              <a:spcBef>
                <a:spcPct val="30000"/>
              </a:spcBef>
              <a:spcAft>
                <a:spcPct val="0"/>
              </a:spcAft>
              <a:defRPr sz="1200">
                <a:solidFill>
                  <a:schemeClr val="tx1"/>
                </a:solidFill>
                <a:latin typeface="Calibri" pitchFamily="34" charset="0"/>
              </a:defRPr>
            </a:lvl6pPr>
            <a:lvl7pPr marL="2976132" indent="-233098" eaLnBrk="0" fontAlgn="base" hangingPunct="0">
              <a:spcBef>
                <a:spcPct val="30000"/>
              </a:spcBef>
              <a:spcAft>
                <a:spcPct val="0"/>
              </a:spcAft>
              <a:defRPr sz="1200">
                <a:solidFill>
                  <a:schemeClr val="tx1"/>
                </a:solidFill>
                <a:latin typeface="Calibri" pitchFamily="34" charset="0"/>
              </a:defRPr>
            </a:lvl7pPr>
            <a:lvl8pPr marL="3409244" indent="-233098" eaLnBrk="0" fontAlgn="base" hangingPunct="0">
              <a:spcBef>
                <a:spcPct val="30000"/>
              </a:spcBef>
              <a:spcAft>
                <a:spcPct val="0"/>
              </a:spcAft>
              <a:defRPr sz="1200">
                <a:solidFill>
                  <a:schemeClr val="tx1"/>
                </a:solidFill>
                <a:latin typeface="Calibri" pitchFamily="34" charset="0"/>
              </a:defRPr>
            </a:lvl8pPr>
            <a:lvl9pPr marL="3842354" indent="-23309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3ED15D-66F6-4BA9-B2E5-E59CC7A0C3DF}" type="slidenum">
              <a:rPr lang="de-CH" altLang="de-DE" sz="1300">
                <a:solidFill>
                  <a:prstClr val="black"/>
                </a:solidFill>
                <a:latin typeface="Relevant" pitchFamily="50" charset="0"/>
              </a:rPr>
              <a:pPr eaLnBrk="1" hangingPunct="1">
                <a:spcBef>
                  <a:spcPct val="0"/>
                </a:spcBef>
              </a:pPr>
              <a:t>4</a:t>
            </a:fld>
            <a:endParaRPr lang="de-CH" altLang="de-DE" sz="1300">
              <a:solidFill>
                <a:prstClr val="black"/>
              </a:solidFill>
              <a:latin typeface="Relevant" pitchFamily="50" charset="0"/>
            </a:endParaRPr>
          </a:p>
        </p:txBody>
      </p:sp>
    </p:spTree>
    <p:extLst>
      <p:ext uri="{BB962C8B-B14F-4D97-AF65-F5344CB8AC3E}">
        <p14:creationId xmlns:p14="http://schemas.microsoft.com/office/powerpoint/2010/main" val="293425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a:extLst>
              <a:ext uri="{FF2B5EF4-FFF2-40B4-BE49-F238E27FC236}">
                <a16:creationId xmlns:a16="http://schemas.microsoft.com/office/drawing/2014/main" id="{A2098602-889D-ED0F-7C9A-CE26F71D5542}"/>
              </a:ext>
            </a:extLst>
          </p:cNvPr>
          <p:cNvSpPr>
            <a:spLocks noGrp="1" noRot="1" noChangeAspect="1" noTextEdit="1"/>
          </p:cNvSpPr>
          <p:nvPr>
            <p:ph type="sldImg"/>
          </p:nvPr>
        </p:nvSpPr>
        <p:spPr>
          <a:ln w="12700">
            <a:solidFill>
              <a:srgbClr val="000000"/>
            </a:solidFill>
            <a:miter lim="800000"/>
            <a:headEnd/>
            <a:tailEnd/>
          </a:ln>
        </p:spPr>
      </p:sp>
      <p:sp>
        <p:nvSpPr>
          <p:cNvPr id="30722" name="Notizenplatzhalter 2">
            <a:extLst>
              <a:ext uri="{FF2B5EF4-FFF2-40B4-BE49-F238E27FC236}">
                <a16:creationId xmlns:a16="http://schemas.microsoft.com/office/drawing/2014/main" id="{815FEB37-F17F-1A79-0A3E-6D17D3CC74C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de-DE" altLang="de-DE">
                <a:latin typeface="Avenir" panose="02000503020000020003" pitchFamily="2" charset="0"/>
                <a:ea typeface="Avenir" panose="02000503020000020003" pitchFamily="2" charset="0"/>
                <a:cs typeface="Avenir" panose="02000503020000020003" pitchFamily="2" charset="0"/>
              </a:rPr>
              <a:t>Alle Austauschorganisationen, die bei Intermundo Mitglied sind, haben zwei Gemeinsamkeiten: 1. sie sind alle nicht kommerziell organisiert, also gemeinnützige Vereine. 2. Sie erfüllen alle die Qualitätskriterien des Intermundo-Zertifikats. </a:t>
            </a:r>
          </a:p>
        </p:txBody>
      </p:sp>
      <p:sp>
        <p:nvSpPr>
          <p:cNvPr id="30723" name="Foliennummernplatzhalter 3">
            <a:extLst>
              <a:ext uri="{FF2B5EF4-FFF2-40B4-BE49-F238E27FC236}">
                <a16:creationId xmlns:a16="http://schemas.microsoft.com/office/drawing/2014/main" id="{E729D857-DB33-F745-069D-BA40853345BA}"/>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1pPr>
            <a:lvl2pPr marL="760413" indent="-290513">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2pPr>
            <a:lvl3pPr marL="11699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3pPr>
            <a:lvl4pPr marL="16398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4pPr>
            <a:lvl5pPr marL="21097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5pPr>
            <a:lvl6pPr marL="25669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6pPr>
            <a:lvl7pPr marL="30241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7pPr>
            <a:lvl8pPr marL="34813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8pPr>
            <a:lvl9pPr marL="39385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9pPr>
          </a:lstStyle>
          <a:p>
            <a:pPr eaLnBrk="1" hangingPunct="1">
              <a:lnSpc>
                <a:spcPct val="100000"/>
              </a:lnSpc>
            </a:pPr>
            <a:fld id="{93F8D168-AF2F-714E-9740-887CC8425A7A}" type="slidenum">
              <a:rPr lang="de-CH" altLang="de-DE" sz="1300">
                <a:latin typeface="Relevant" panose="02000500000000000000" pitchFamily="2" charset="0"/>
                <a:ea typeface="Helvetica" pitchFamily="2" charset="0"/>
                <a:cs typeface="Helvetica" pitchFamily="2" charset="0"/>
                <a:sym typeface="Helvetica" pitchFamily="2" charset="0"/>
              </a:rPr>
              <a:pPr eaLnBrk="1" hangingPunct="1">
                <a:lnSpc>
                  <a:spcPct val="100000"/>
                </a:lnSpc>
              </a:pPr>
              <a:t>6</a:t>
            </a:fld>
            <a:endParaRPr lang="de-CH" altLang="de-DE" sz="1300">
              <a:latin typeface="Relevant" panose="02000500000000000000" pitchFamily="2" charset="0"/>
              <a:ea typeface="Helvetica" pitchFamily="2" charset="0"/>
              <a:cs typeface="Helvetica" pitchFamily="2" charset="0"/>
              <a:sym typeface="Helvetica" pitchFamily="2" charset="0"/>
            </a:endParaRPr>
          </a:p>
        </p:txBody>
      </p:sp>
    </p:spTree>
    <p:extLst>
      <p:ext uri="{BB962C8B-B14F-4D97-AF65-F5344CB8AC3E}">
        <p14:creationId xmlns:p14="http://schemas.microsoft.com/office/powerpoint/2010/main" val="30597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a:extLst>
              <a:ext uri="{FF2B5EF4-FFF2-40B4-BE49-F238E27FC236}">
                <a16:creationId xmlns:a16="http://schemas.microsoft.com/office/drawing/2014/main" id="{76A69DE7-8273-D714-81C8-5137E22CD026}"/>
              </a:ext>
            </a:extLst>
          </p:cNvPr>
          <p:cNvSpPr>
            <a:spLocks noGrp="1" noRot="1" noChangeAspect="1" noTextEdit="1"/>
          </p:cNvSpPr>
          <p:nvPr>
            <p:ph type="sldImg"/>
          </p:nvPr>
        </p:nvSpPr>
        <p:spPr>
          <a:ln w="12700">
            <a:solidFill>
              <a:srgbClr val="000000"/>
            </a:solidFill>
            <a:miter lim="800000"/>
            <a:headEnd/>
            <a:tailEnd/>
          </a:ln>
        </p:spPr>
      </p:sp>
      <p:sp>
        <p:nvSpPr>
          <p:cNvPr id="64515" name="Notizenplatzhalter 2">
            <a:extLst>
              <a:ext uri="{FF2B5EF4-FFF2-40B4-BE49-F238E27FC236}">
                <a16:creationId xmlns:a16="http://schemas.microsoft.com/office/drawing/2014/main" id="{9793EF5B-9D62-BA87-B46A-5E32025EC315}"/>
              </a:ext>
            </a:extLst>
          </p:cNvPr>
          <p:cNvSpPr>
            <a:spLocks noGrp="1"/>
          </p:cNvSpPr>
          <p:nvPr>
            <p:ph type="body" idx="1"/>
          </p:nvPr>
        </p:nvSpPr>
        <p:spPr/>
        <p:txBody>
          <a:bodyPr/>
          <a:lstStyle/>
          <a:p>
            <a:pPr marL="342900" indent="-342900">
              <a:buFontTx/>
              <a:buChar char="-"/>
              <a:defRPr/>
            </a:pPr>
            <a:r>
              <a:rPr lang="de-DE" altLang="de-DE" sz="2000" dirty="0">
                <a:latin typeface="Avenir" panose="02000503020000020003" pitchFamily="2" charset="0"/>
                <a:ea typeface="Avenir" panose="02000503020000020003" pitchFamily="2" charset="0"/>
                <a:cs typeface="Avenir" panose="02000503020000020003" pitchFamily="2" charset="0"/>
              </a:rPr>
              <a:t>Um das Zertifikat (rotes </a:t>
            </a:r>
            <a:r>
              <a:rPr lang="de-DE" altLang="de-DE" sz="2000" dirty="0" err="1">
                <a:latin typeface="Avenir" panose="02000503020000020003" pitchFamily="2" charset="0"/>
                <a:ea typeface="Avenir" panose="02000503020000020003" pitchFamily="2" charset="0"/>
                <a:cs typeface="Avenir" panose="02000503020000020003" pitchFamily="2" charset="0"/>
              </a:rPr>
              <a:t>Märkli</a:t>
            </a:r>
            <a:r>
              <a:rPr lang="de-DE" altLang="de-DE" sz="2000" dirty="0">
                <a:latin typeface="Avenir" panose="02000503020000020003" pitchFamily="2" charset="0"/>
                <a:ea typeface="Avenir" panose="02000503020000020003" pitchFamily="2" charset="0"/>
                <a:cs typeface="Avenir" panose="02000503020000020003" pitchFamily="2" charset="0"/>
              </a:rPr>
              <a:t>) zu bekommen, müssen über 50 Kriterien erfüllt werden. </a:t>
            </a:r>
            <a:br>
              <a:rPr lang="de-DE" altLang="de-DE" sz="2000" dirty="0">
                <a:latin typeface="Avenir" panose="02000503020000020003" pitchFamily="2" charset="0"/>
                <a:ea typeface="Avenir" panose="02000503020000020003" pitchFamily="2" charset="0"/>
                <a:cs typeface="Avenir" panose="02000503020000020003" pitchFamily="2" charset="0"/>
              </a:rPr>
            </a:br>
            <a:endParaRPr lang="de-DE" altLang="de-DE" sz="2000" dirty="0">
              <a:latin typeface="Avenir" panose="02000503020000020003" pitchFamily="2" charset="0"/>
              <a:ea typeface="Avenir" panose="02000503020000020003" pitchFamily="2" charset="0"/>
              <a:cs typeface="Avenir" panose="02000503020000020003" pitchFamily="2" charset="0"/>
            </a:endParaRPr>
          </a:p>
          <a:p>
            <a:pPr marL="571500" lvl="1" indent="-342900">
              <a:buFont typeface="Courier New" panose="02070309020205020404" pitchFamily="49" charset="0"/>
              <a:buChar char="o"/>
              <a:defRPr/>
            </a:pPr>
            <a:r>
              <a:rPr lang="de-DE" altLang="de-DE" sz="2000" dirty="0">
                <a:latin typeface="Avenir" panose="02000503020000020003" pitchFamily="2" charset="0"/>
                <a:ea typeface="Avenir" panose="02000503020000020003" pitchFamily="2" charset="0"/>
                <a:cs typeface="Avenir" panose="02000503020000020003" pitchFamily="2" charset="0"/>
              </a:rPr>
              <a:t>Diese Kriterien werden alle 5 Jahre wieder von neuem von einer externen Stelle überprüft. </a:t>
            </a:r>
          </a:p>
          <a:p>
            <a:pPr>
              <a:defRPr/>
            </a:pPr>
            <a:endParaRPr lang="de-CH" dirty="0"/>
          </a:p>
          <a:p>
            <a:pPr>
              <a:defRPr/>
            </a:pPr>
            <a:r>
              <a:rPr lang="de-CH" dirty="0"/>
              <a:t>Die Prüfkriterien lassen sich in folgende Bereiche einteilen:</a:t>
            </a:r>
          </a:p>
          <a:p>
            <a:pPr>
              <a:defRPr/>
            </a:pPr>
            <a:r>
              <a:rPr lang="de-CH" dirty="0"/>
              <a:t>Beratung und Betreuung</a:t>
            </a:r>
          </a:p>
          <a:p>
            <a:pPr>
              <a:defRPr/>
            </a:pPr>
            <a:r>
              <a:rPr lang="de-CH" dirty="0"/>
              <a:t>Vorbereitung und Nachbereitung</a:t>
            </a:r>
          </a:p>
          <a:p>
            <a:pPr>
              <a:defRPr/>
            </a:pPr>
            <a:r>
              <a:rPr lang="de-CH" dirty="0"/>
              <a:t>Sicherheit und Kontinuität</a:t>
            </a:r>
          </a:p>
          <a:p>
            <a:pPr>
              <a:defRPr/>
            </a:pPr>
            <a:r>
              <a:rPr lang="de-CH" dirty="0"/>
              <a:t>Seriosität und Transparenz </a:t>
            </a:r>
          </a:p>
        </p:txBody>
      </p:sp>
      <p:sp>
        <p:nvSpPr>
          <p:cNvPr id="32771" name="Foliennummernplatzhalter 3">
            <a:extLst>
              <a:ext uri="{FF2B5EF4-FFF2-40B4-BE49-F238E27FC236}">
                <a16:creationId xmlns:a16="http://schemas.microsoft.com/office/drawing/2014/main" id="{69B286A3-7E78-6382-025D-D12867637AE5}"/>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1pPr>
            <a:lvl2pPr marL="760413" indent="-290513">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2pPr>
            <a:lvl3pPr marL="11699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3pPr>
            <a:lvl4pPr marL="16398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4pPr>
            <a:lvl5pPr marL="21097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5pPr>
            <a:lvl6pPr marL="25669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6pPr>
            <a:lvl7pPr marL="30241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7pPr>
            <a:lvl8pPr marL="34813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8pPr>
            <a:lvl9pPr marL="39385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9pPr>
          </a:lstStyle>
          <a:p>
            <a:pPr eaLnBrk="1" hangingPunct="1">
              <a:lnSpc>
                <a:spcPct val="100000"/>
              </a:lnSpc>
            </a:pPr>
            <a:fld id="{6F0D4694-5C4B-974B-B121-08D4F7ABBC99}" type="slidenum">
              <a:rPr lang="de-CH" altLang="de-DE" sz="1300">
                <a:latin typeface="Relevant" panose="02000500000000000000" pitchFamily="2" charset="0"/>
                <a:ea typeface="Helvetica" pitchFamily="2" charset="0"/>
                <a:cs typeface="Helvetica" pitchFamily="2" charset="0"/>
                <a:sym typeface="Helvetica" pitchFamily="2" charset="0"/>
              </a:rPr>
              <a:pPr eaLnBrk="1" hangingPunct="1">
                <a:lnSpc>
                  <a:spcPct val="100000"/>
                </a:lnSpc>
              </a:pPr>
              <a:t>8</a:t>
            </a:fld>
            <a:endParaRPr lang="de-CH" altLang="de-DE" sz="1300">
              <a:latin typeface="Relevant" panose="02000500000000000000" pitchFamily="2" charset="0"/>
              <a:ea typeface="Helvetica" pitchFamily="2" charset="0"/>
              <a:cs typeface="Helvetica" pitchFamily="2" charset="0"/>
              <a:sym typeface="Helvetica" pitchFamily="2" charset="0"/>
            </a:endParaRPr>
          </a:p>
        </p:txBody>
      </p:sp>
    </p:spTree>
    <p:extLst>
      <p:ext uri="{BB962C8B-B14F-4D97-AF65-F5344CB8AC3E}">
        <p14:creationId xmlns:p14="http://schemas.microsoft.com/office/powerpoint/2010/main" val="192057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olienbildplatzhalter 1">
            <a:extLst>
              <a:ext uri="{FF2B5EF4-FFF2-40B4-BE49-F238E27FC236}">
                <a16:creationId xmlns:a16="http://schemas.microsoft.com/office/drawing/2014/main" id="{4B04E795-0889-0559-AEDD-992ED7BBE7BD}"/>
              </a:ext>
            </a:extLst>
          </p:cNvPr>
          <p:cNvSpPr>
            <a:spLocks noGrp="1" noRot="1" noChangeAspect="1" noTextEdit="1"/>
          </p:cNvSpPr>
          <p:nvPr>
            <p:ph type="sldImg"/>
          </p:nvPr>
        </p:nvSpPr>
        <p:spPr>
          <a:ln w="12700">
            <a:solidFill>
              <a:srgbClr val="000000"/>
            </a:solidFill>
            <a:miter lim="800000"/>
            <a:headEnd/>
            <a:tailEnd/>
          </a:ln>
        </p:spPr>
      </p:sp>
      <p:sp>
        <p:nvSpPr>
          <p:cNvPr id="25602" name="Notizenplatzhalter 2">
            <a:extLst>
              <a:ext uri="{FF2B5EF4-FFF2-40B4-BE49-F238E27FC236}">
                <a16:creationId xmlns:a16="http://schemas.microsoft.com/office/drawing/2014/main" id="{0EFF521E-F49F-9EEA-0D32-C8911136BEA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venir" panose="02000503020000020003" pitchFamily="2" charset="0"/>
                <a:ea typeface="Avenir" panose="02000503020000020003" pitchFamily="2" charset="0"/>
                <a:cs typeface="Avenir" panose="02000503020000020003" pitchFamily="2" charset="0"/>
              </a:rPr>
              <a:t>Die Wirkung eines Austauschs wird oftmals ein bisschen unterschätzt. Das was sofort auffällt ist die Verbesserung der Sprachkenntnisse. Aber es gibt noch sehr viel mehr, das durch einen Austausch bewirkt wird. Es gibt dazu auch relativ viel wissenschaftliche Forschung, die jedoch wenig bekannt ist. Deswegen hat Intermundo die Wirkungen zusammengefasst und publiziert. Die Flyer sind auf der Webseite downloadbar oder an unserem Infotisch </a:t>
            </a:r>
          </a:p>
        </p:txBody>
      </p:sp>
      <p:sp>
        <p:nvSpPr>
          <p:cNvPr id="25603" name="Foliennummernplatzhalter 3">
            <a:extLst>
              <a:ext uri="{FF2B5EF4-FFF2-40B4-BE49-F238E27FC236}">
                <a16:creationId xmlns:a16="http://schemas.microsoft.com/office/drawing/2014/main" id="{2EEFB052-4FEB-0A54-0D9A-9EED753C00C3}"/>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1pPr>
            <a:lvl2pPr marL="760413" indent="-290513">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2pPr>
            <a:lvl3pPr marL="11699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3pPr>
            <a:lvl4pPr marL="16398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4pPr>
            <a:lvl5pPr marL="2109788" indent="-2317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5pPr>
            <a:lvl6pPr marL="25669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6pPr>
            <a:lvl7pPr marL="30241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7pPr>
            <a:lvl8pPr marL="34813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8pPr>
            <a:lvl9pPr marL="3938588" indent="-231775"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9pPr>
          </a:lstStyle>
          <a:p>
            <a:pPr eaLnBrk="1" hangingPunct="1">
              <a:lnSpc>
                <a:spcPct val="100000"/>
              </a:lnSpc>
            </a:pPr>
            <a:fld id="{46950154-4E5F-2F44-8588-6181F707C43A}" type="slidenum">
              <a:rPr lang="de-CH" altLang="de-DE" sz="1300">
                <a:latin typeface="Relevant" panose="02000500000000000000" pitchFamily="2" charset="0"/>
                <a:ea typeface="Helvetica" pitchFamily="2" charset="0"/>
                <a:cs typeface="Helvetica" pitchFamily="2" charset="0"/>
                <a:sym typeface="Helvetica" pitchFamily="2" charset="0"/>
              </a:rPr>
              <a:pPr eaLnBrk="1" hangingPunct="1">
                <a:lnSpc>
                  <a:spcPct val="100000"/>
                </a:lnSpc>
              </a:pPr>
              <a:t>9</a:t>
            </a:fld>
            <a:endParaRPr lang="de-CH" altLang="de-DE" sz="1300">
              <a:latin typeface="Relevant" panose="02000500000000000000" pitchFamily="2" charset="0"/>
              <a:ea typeface="Helvetica" pitchFamily="2" charset="0"/>
              <a:cs typeface="Helvetica" pitchFamily="2" charset="0"/>
              <a:sym typeface="Helvetica" pitchFamily="2" charset="0"/>
            </a:endParaRPr>
          </a:p>
        </p:txBody>
      </p:sp>
    </p:spTree>
    <p:extLst>
      <p:ext uri="{BB962C8B-B14F-4D97-AF65-F5344CB8AC3E}">
        <p14:creationId xmlns:p14="http://schemas.microsoft.com/office/powerpoint/2010/main" val="323047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a:extLst>
              <a:ext uri="{FF2B5EF4-FFF2-40B4-BE49-F238E27FC236}">
                <a16:creationId xmlns:a16="http://schemas.microsoft.com/office/drawing/2014/main" id="{FCA69986-97C2-E244-60E0-B8C0284FCCD5}"/>
              </a:ext>
            </a:extLst>
          </p:cNvPr>
          <p:cNvSpPr>
            <a:spLocks noGrp="1" noRot="1" noChangeAspect="1" noTextEdit="1"/>
          </p:cNvSpPr>
          <p:nvPr>
            <p:ph type="sldImg"/>
          </p:nvPr>
        </p:nvSpPr>
        <p:spPr>
          <a:ln w="12700">
            <a:solidFill>
              <a:srgbClr val="000000"/>
            </a:solidFill>
            <a:miter lim="800000"/>
            <a:headEnd/>
            <a:tailEnd/>
          </a:ln>
        </p:spPr>
      </p:sp>
      <p:sp>
        <p:nvSpPr>
          <p:cNvPr id="27650" name="Notizenplatzhalter 2">
            <a:extLst>
              <a:ext uri="{FF2B5EF4-FFF2-40B4-BE49-F238E27FC236}">
                <a16:creationId xmlns:a16="http://schemas.microsoft.com/office/drawing/2014/main" id="{C676E88D-589B-4794-528A-9A8D2CB3A98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buFontTx/>
              <a:buChar char="-"/>
            </a:pPr>
            <a:r>
              <a:rPr lang="de-DE" altLang="de-DE" sz="1800">
                <a:latin typeface="Avenir" panose="02000503020000020003" pitchFamily="2" charset="0"/>
                <a:ea typeface="Avenir" panose="02000503020000020003" pitchFamily="2" charset="0"/>
                <a:cs typeface="Avenir" panose="02000503020000020003" pitchFamily="2" charset="0"/>
              </a:rPr>
              <a:t>Ganz kurz möchte ich noch auf die Online-Suchmaschine von Intermundo hinweisen. </a:t>
            </a:r>
            <a:br>
              <a:rPr lang="de-DE" altLang="de-DE" sz="1800">
                <a:latin typeface="Avenir" panose="02000503020000020003" pitchFamily="2" charset="0"/>
                <a:ea typeface="Avenir" panose="02000503020000020003" pitchFamily="2" charset="0"/>
                <a:cs typeface="Avenir" panose="02000503020000020003" pitchFamily="2" charset="0"/>
              </a:rPr>
            </a:br>
            <a:endParaRPr lang="de-DE" altLang="de-DE" sz="1800">
              <a:latin typeface="Avenir" panose="02000503020000020003" pitchFamily="2" charset="0"/>
              <a:ea typeface="Avenir" panose="02000503020000020003" pitchFamily="2" charset="0"/>
              <a:cs typeface="Avenir" panose="02000503020000020003" pitchFamily="2" charset="0"/>
            </a:endParaRPr>
          </a:p>
          <a:p>
            <a:pPr marL="342900" indent="-342900">
              <a:buFontTx/>
              <a:buChar char="-"/>
            </a:pPr>
            <a:r>
              <a:rPr lang="de-DE" altLang="de-DE" sz="1800">
                <a:latin typeface="Avenir" panose="02000503020000020003" pitchFamily="2" charset="0"/>
                <a:ea typeface="Avenir" panose="02000503020000020003" pitchFamily="2" charset="0"/>
                <a:cs typeface="Avenir" panose="02000503020000020003" pitchFamily="2" charset="0"/>
              </a:rPr>
              <a:t>Hier können Sie ganz einfach und schnell ein passendes Angebot finden, indem sie zum Beispiel Alter, Dauer, Programmart etc. eingeben. </a:t>
            </a:r>
            <a:br>
              <a:rPr lang="de-DE" altLang="de-DE" sz="1800">
                <a:latin typeface="Avenir" panose="02000503020000020003" pitchFamily="2" charset="0"/>
                <a:ea typeface="Avenir" panose="02000503020000020003" pitchFamily="2" charset="0"/>
                <a:cs typeface="Avenir" panose="02000503020000020003" pitchFamily="2" charset="0"/>
              </a:rPr>
            </a:br>
            <a:endParaRPr lang="de-DE" altLang="de-DE" sz="1800">
              <a:latin typeface="Avenir" panose="02000503020000020003" pitchFamily="2" charset="0"/>
              <a:ea typeface="Avenir" panose="02000503020000020003" pitchFamily="2" charset="0"/>
              <a:cs typeface="Avenir" panose="02000503020000020003" pitchFamily="2" charset="0"/>
            </a:endParaRPr>
          </a:p>
          <a:p>
            <a:pPr marL="342900" indent="-342900">
              <a:buFontTx/>
              <a:buChar char="-"/>
            </a:pPr>
            <a:r>
              <a:rPr lang="de-DE" altLang="de-DE" sz="1800">
                <a:latin typeface="Avenir" panose="02000503020000020003" pitchFamily="2" charset="0"/>
                <a:ea typeface="Avenir" panose="02000503020000020003" pitchFamily="2" charset="0"/>
                <a:cs typeface="Avenir" panose="02000503020000020003" pitchFamily="2" charset="0"/>
              </a:rPr>
              <a:t>Ziel – jeder soll einen Austausch machen können - vergeben einige Organisationen auch Stipendien &gt; direkt nachfragen. </a:t>
            </a:r>
          </a:p>
        </p:txBody>
      </p:sp>
      <p:sp>
        <p:nvSpPr>
          <p:cNvPr id="27651" name="Foliennummernplatzhalter 3">
            <a:extLst>
              <a:ext uri="{FF2B5EF4-FFF2-40B4-BE49-F238E27FC236}">
                <a16:creationId xmlns:a16="http://schemas.microsoft.com/office/drawing/2014/main" id="{8039271E-A028-6A94-7F62-2F2CFCAF3AE8}"/>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1pPr>
            <a:lvl2pPr marL="773113" indent="-295275">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2pPr>
            <a:lvl3pPr marL="1190625" indent="-236538">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3pPr>
            <a:lvl4pPr marL="1668463" indent="-236538">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4pPr>
            <a:lvl5pPr marL="2144713" indent="-236538">
              <a:lnSpc>
                <a:spcPct val="125000"/>
              </a:lnSpc>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5pPr>
            <a:lvl6pPr marL="2601913" indent="-236538"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6pPr>
            <a:lvl7pPr marL="3059113" indent="-236538"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7pPr>
            <a:lvl8pPr marL="3516313" indent="-236538"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8pPr>
            <a:lvl9pPr marL="3973513" indent="-236538" eaLnBrk="0" fontAlgn="base" hangingPunct="0">
              <a:lnSpc>
                <a:spcPct val="125000"/>
              </a:lnSpc>
              <a:spcBef>
                <a:spcPct val="0"/>
              </a:spcBef>
              <a:spcAft>
                <a:spcPct val="0"/>
              </a:spcAft>
              <a:defRPr sz="2400">
                <a:solidFill>
                  <a:srgbClr val="000000"/>
                </a:solidFill>
                <a:latin typeface="Avenir" panose="02000503020000020003" pitchFamily="2" charset="0"/>
                <a:ea typeface="Avenir" panose="02000503020000020003" pitchFamily="2" charset="0"/>
                <a:cs typeface="Avenir" panose="02000503020000020003" pitchFamily="2" charset="0"/>
                <a:sym typeface="Avenir Roman" panose="02000503020000020003" pitchFamily="2" charset="0"/>
              </a:defRPr>
            </a:lvl9pPr>
          </a:lstStyle>
          <a:p>
            <a:pPr eaLnBrk="1" hangingPunct="1">
              <a:lnSpc>
                <a:spcPct val="100000"/>
              </a:lnSpc>
            </a:pPr>
            <a:fld id="{65F80BEB-F659-4443-9E97-91BE6D32EC4B}" type="slidenum">
              <a:rPr lang="de-CH" altLang="de-DE" sz="1300">
                <a:solidFill>
                  <a:schemeClr val="tx1"/>
                </a:solidFill>
                <a:latin typeface="Relevant" panose="02000500000000000000" pitchFamily="2" charset="0"/>
                <a:ea typeface="Helvetica" pitchFamily="2" charset="0"/>
                <a:cs typeface="Arial" panose="020B0604020202020204" pitchFamily="34" charset="0"/>
                <a:sym typeface="Helvetica" pitchFamily="2" charset="0"/>
              </a:rPr>
              <a:pPr eaLnBrk="1" hangingPunct="1">
                <a:lnSpc>
                  <a:spcPct val="100000"/>
                </a:lnSpc>
              </a:pPr>
              <a:t>10</a:t>
            </a:fld>
            <a:endParaRPr lang="de-CH" altLang="de-DE" sz="1300">
              <a:solidFill>
                <a:schemeClr val="tx1"/>
              </a:solidFill>
              <a:latin typeface="Relevant" panose="02000500000000000000" pitchFamily="2" charset="0"/>
              <a:ea typeface="Helvetica" pitchFamily="2" charset="0"/>
              <a:cs typeface="Arial" panose="020B0604020202020204" pitchFamily="34" charset="0"/>
              <a:sym typeface="Helvetica" pitchFamily="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a:extLst>
              <a:ext uri="{FF2B5EF4-FFF2-40B4-BE49-F238E27FC236}">
                <a16:creationId xmlns:a16="http://schemas.microsoft.com/office/drawing/2014/main" id="{869DF908-03D6-279F-FB1D-26E9C7F1400D}"/>
              </a:ext>
            </a:extLst>
          </p:cNvPr>
          <p:cNvSpPr>
            <a:spLocks noGrp="1" noRot="1" noChangeAspect="1" noTextEdit="1"/>
          </p:cNvSpPr>
          <p:nvPr>
            <p:ph type="sldImg"/>
          </p:nvPr>
        </p:nvSpPr>
        <p:spPr/>
      </p:sp>
      <p:sp>
        <p:nvSpPr>
          <p:cNvPr id="43010" name="Notizenplatzhalter 2">
            <a:extLst>
              <a:ext uri="{FF2B5EF4-FFF2-40B4-BE49-F238E27FC236}">
                <a16:creationId xmlns:a16="http://schemas.microsoft.com/office/drawing/2014/main" id="{446FD0F0-9CDE-F1A7-DBC4-461FF98477A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buFontTx/>
              <a:buChar char="-"/>
            </a:pPr>
            <a:r>
              <a:rPr lang="de-DE" altLang="de-DE" sz="2000">
                <a:latin typeface="Avenir" panose="02000503020000020003" pitchFamily="2" charset="0"/>
                <a:ea typeface="Avenir" panose="02000503020000020003" pitchFamily="2" charset="0"/>
                <a:cs typeface="Avenir" panose="02000503020000020003" pitchFamily="2" charset="0"/>
              </a:rPr>
              <a:t>Besten Dank für Ihre Aufmerksamkeit – wir wünschen einen spannenden und aufschlussreichen Tischmarkt</a:t>
            </a:r>
          </a:p>
          <a:p>
            <a:pPr marL="342900" indent="-342900">
              <a:buFontTx/>
              <a:buChar char="-"/>
            </a:pPr>
            <a:endParaRPr lang="de-DE" altLang="de-DE" sz="2000">
              <a:latin typeface="Avenir" panose="02000503020000020003" pitchFamily="2" charset="0"/>
              <a:ea typeface="Avenir" panose="02000503020000020003" pitchFamily="2" charset="0"/>
              <a:cs typeface="Avenir" panose="02000503020000020003" pitchFamily="2" charset="0"/>
            </a:endParaRPr>
          </a:p>
        </p:txBody>
      </p:sp>
    </p:spTree>
    <p:extLst>
      <p:ext uri="{BB962C8B-B14F-4D97-AF65-F5344CB8AC3E}">
        <p14:creationId xmlns:p14="http://schemas.microsoft.com/office/powerpoint/2010/main" val="98119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1B71E-827F-95A5-F01B-6F47FB53B5E9}"/>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CB6D18E2-2E14-694D-51CC-E1F61AB08F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46890D83-22BA-BC8E-7F7B-11BECA3EE6D4}"/>
              </a:ext>
            </a:extLst>
          </p:cNvPr>
          <p:cNvSpPr>
            <a:spLocks noGrp="1"/>
          </p:cNvSpPr>
          <p:nvPr>
            <p:ph type="dt" sz="half" idx="10"/>
          </p:nvPr>
        </p:nvSpPr>
        <p:spPr/>
        <p:txBody>
          <a:bodyPr/>
          <a:lstStyle/>
          <a:p>
            <a:fld id="{08B9EBBA-996F-894A-B54A-D6246ED52CEA}" type="datetimeFigureOut">
              <a:rPr lang="en-US" smtClean="0"/>
              <a:pPr/>
              <a:t>11/28/2023</a:t>
            </a:fld>
            <a:endParaRPr lang="en-US" dirty="0"/>
          </a:p>
        </p:txBody>
      </p:sp>
      <p:sp>
        <p:nvSpPr>
          <p:cNvPr id="5" name="Fußzeilenplatzhalter 4">
            <a:extLst>
              <a:ext uri="{FF2B5EF4-FFF2-40B4-BE49-F238E27FC236}">
                <a16:creationId xmlns:a16="http://schemas.microsoft.com/office/drawing/2014/main" id="{502B28E7-DDE6-74F8-3EA0-050670321D70}"/>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5F79DEFE-9409-2B19-2E6C-761D7FBC698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6893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A31B86-CC4A-7155-41AD-161743E0455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EBA6886-7B68-5AF8-9938-24CA894F83B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543C95-5756-8A9C-BE52-2653E4515B2C}"/>
              </a:ext>
            </a:extLst>
          </p:cNvPr>
          <p:cNvSpPr>
            <a:spLocks noGrp="1"/>
          </p:cNvSpPr>
          <p:nvPr>
            <p:ph type="dt" sz="half" idx="10"/>
          </p:nvPr>
        </p:nvSpPr>
        <p:spPr/>
        <p:txBody>
          <a:bodyPr/>
          <a:lstStyle/>
          <a:p>
            <a:fld id="{C6C52C72-DE31-F449-A4ED-4C594FD91407}" type="datetimeFigureOut">
              <a:rPr lang="en-US" smtClean="0"/>
              <a:pPr/>
              <a:t>11/28/2023</a:t>
            </a:fld>
            <a:endParaRPr lang="en-US" dirty="0"/>
          </a:p>
        </p:txBody>
      </p:sp>
      <p:sp>
        <p:nvSpPr>
          <p:cNvPr id="5" name="Fußzeilenplatzhalter 4">
            <a:extLst>
              <a:ext uri="{FF2B5EF4-FFF2-40B4-BE49-F238E27FC236}">
                <a16:creationId xmlns:a16="http://schemas.microsoft.com/office/drawing/2014/main" id="{84098433-E442-51F7-87E5-9908B6191786}"/>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82765A48-9B4D-B6E8-FA64-7FA01327F2C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4788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012A9CF-D901-B1A5-4C95-63187541436A}"/>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5091312B-78E8-FE61-932C-5AC043522871}"/>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6B5A194-2F9A-303C-A8A6-AE94295CB4C0}"/>
              </a:ext>
            </a:extLst>
          </p:cNvPr>
          <p:cNvSpPr>
            <a:spLocks noGrp="1"/>
          </p:cNvSpPr>
          <p:nvPr>
            <p:ph type="dt" sz="half" idx="10"/>
          </p:nvPr>
        </p:nvSpPr>
        <p:spPr/>
        <p:txBody>
          <a:bodyPr/>
          <a:lstStyle/>
          <a:p>
            <a:fld id="{ED62726E-379B-B349-9EED-81ED093FA806}" type="datetimeFigureOut">
              <a:rPr lang="en-US" smtClean="0"/>
              <a:pPr/>
              <a:t>11/28/2023</a:t>
            </a:fld>
            <a:endParaRPr lang="en-US" dirty="0"/>
          </a:p>
        </p:txBody>
      </p:sp>
      <p:sp>
        <p:nvSpPr>
          <p:cNvPr id="5" name="Fußzeilenplatzhalter 4">
            <a:extLst>
              <a:ext uri="{FF2B5EF4-FFF2-40B4-BE49-F238E27FC236}">
                <a16:creationId xmlns:a16="http://schemas.microsoft.com/office/drawing/2014/main" id="{F42B392E-FFE2-4528-E964-9FDD809A5699}"/>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E0A4E04E-DA1B-C045-585D-92EAC00E78FE}"/>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3334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B035F6-0B5D-9067-0F6D-DA22B4B16C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8986362-5504-31B2-FD1A-3107719191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51203A0-E174-DC23-F4C4-2764C58D6A83}"/>
              </a:ext>
            </a:extLst>
          </p:cNvPr>
          <p:cNvSpPr>
            <a:spLocks noGrp="1"/>
          </p:cNvSpPr>
          <p:nvPr>
            <p:ph type="dt" sz="half" idx="10"/>
          </p:nvPr>
        </p:nvSpPr>
        <p:spPr/>
        <p:txBody>
          <a:bodyPr/>
          <a:lstStyle/>
          <a:p>
            <a:fld id="{9B3A1323-8D79-1946-B0D7-40001CF92E9D}" type="datetimeFigureOut">
              <a:rPr lang="en-US" smtClean="0"/>
              <a:pPr/>
              <a:t>11/28/2023</a:t>
            </a:fld>
            <a:endParaRPr lang="en-US" dirty="0"/>
          </a:p>
        </p:txBody>
      </p:sp>
      <p:sp>
        <p:nvSpPr>
          <p:cNvPr id="5" name="Fußzeilenplatzhalter 4">
            <a:extLst>
              <a:ext uri="{FF2B5EF4-FFF2-40B4-BE49-F238E27FC236}">
                <a16:creationId xmlns:a16="http://schemas.microsoft.com/office/drawing/2014/main" id="{8A75CEB2-19FB-8136-1C1F-D295621F834B}"/>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AFCD6390-E4FD-B797-272B-336DAFEF9A3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734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86BC6-116B-2124-8FCA-C67F91609E6B}"/>
              </a:ext>
            </a:extLst>
          </p:cNvPr>
          <p:cNvSpPr>
            <a:spLocks noGrp="1"/>
          </p:cNvSpPr>
          <p:nvPr>
            <p:ph type="title"/>
          </p:nvPr>
        </p:nvSpPr>
        <p:spPr>
          <a:xfrm>
            <a:off x="623887" y="1709738"/>
            <a:ext cx="7886700" cy="2852737"/>
          </a:xfrm>
        </p:spPr>
        <p:txBody>
          <a:bodyPr anchor="b"/>
          <a:lstStyle>
            <a:lvl1pPr>
              <a:defRPr sz="4500"/>
            </a:lvl1pPr>
          </a:lstStyle>
          <a:p>
            <a:r>
              <a:rPr lang="de-DE"/>
              <a:t>Mastertitelformat bearbeiten</a:t>
            </a:r>
          </a:p>
        </p:txBody>
      </p:sp>
      <p:sp>
        <p:nvSpPr>
          <p:cNvPr id="3" name="Textplatzhalter 2">
            <a:extLst>
              <a:ext uri="{FF2B5EF4-FFF2-40B4-BE49-F238E27FC236}">
                <a16:creationId xmlns:a16="http://schemas.microsoft.com/office/drawing/2014/main" id="{53D42D27-1C88-C7F1-B337-8E010DCFC0A1}"/>
              </a:ext>
            </a:extLst>
          </p:cNvPr>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6F11A3F-6EE1-CFAE-D21D-4AD7DE29D2EC}"/>
              </a:ext>
            </a:extLst>
          </p:cNvPr>
          <p:cNvSpPr>
            <a:spLocks noGrp="1"/>
          </p:cNvSpPr>
          <p:nvPr>
            <p:ph type="dt" sz="half" idx="10"/>
          </p:nvPr>
        </p:nvSpPr>
        <p:spPr/>
        <p:txBody>
          <a:bodyPr/>
          <a:lstStyle/>
          <a:p>
            <a:fld id="{8DFA1846-DA80-1C48-A609-854EA85C59AD}" type="datetimeFigureOut">
              <a:rPr lang="en-US" smtClean="0"/>
              <a:pPr/>
              <a:t>11/28/2023</a:t>
            </a:fld>
            <a:endParaRPr lang="en-US" dirty="0"/>
          </a:p>
        </p:txBody>
      </p:sp>
      <p:sp>
        <p:nvSpPr>
          <p:cNvPr id="5" name="Fußzeilenplatzhalter 4">
            <a:extLst>
              <a:ext uri="{FF2B5EF4-FFF2-40B4-BE49-F238E27FC236}">
                <a16:creationId xmlns:a16="http://schemas.microsoft.com/office/drawing/2014/main" id="{531C0BFF-26CA-317B-2693-4E6F14979E71}"/>
              </a:ext>
            </a:extLst>
          </p:cNvPr>
          <p:cNvSpPr>
            <a:spLocks noGrp="1"/>
          </p:cNvSpPr>
          <p:nvPr>
            <p:ph type="ftr" sz="quarter" idx="11"/>
          </p:nvPr>
        </p:nvSpPr>
        <p:spPr/>
        <p:txBody>
          <a:bodyPr/>
          <a:lstStyle/>
          <a:p>
            <a:endParaRPr lang="en-US" dirty="0"/>
          </a:p>
        </p:txBody>
      </p:sp>
      <p:sp>
        <p:nvSpPr>
          <p:cNvPr id="6" name="Foliennummernplatzhalter 5">
            <a:extLst>
              <a:ext uri="{FF2B5EF4-FFF2-40B4-BE49-F238E27FC236}">
                <a16:creationId xmlns:a16="http://schemas.microsoft.com/office/drawing/2014/main" id="{D619D9B6-2292-2072-B365-6329F23955A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54180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13FBE-296A-7459-7BBB-A83C1510E89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56F83F8-BBFC-6524-C612-895A3CC99CE0}"/>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2A14F265-CC7C-B91C-55CF-E736377B8EFF}"/>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8142ED3-28EB-671D-4C81-58A4D9AF8D7A}"/>
              </a:ext>
            </a:extLst>
          </p:cNvPr>
          <p:cNvSpPr>
            <a:spLocks noGrp="1"/>
          </p:cNvSpPr>
          <p:nvPr>
            <p:ph type="dt" sz="half" idx="10"/>
          </p:nvPr>
        </p:nvSpPr>
        <p:spPr/>
        <p:txBody>
          <a:bodyPr/>
          <a:lstStyle/>
          <a:p>
            <a:fld id="{57302355-E14B-8545-A8F8-0FE83CC9D524}" type="datetimeFigureOut">
              <a:rPr lang="en-US" smtClean="0"/>
              <a:pPr/>
              <a:t>11/28/2023</a:t>
            </a:fld>
            <a:endParaRPr lang="en-US" dirty="0"/>
          </a:p>
        </p:txBody>
      </p:sp>
      <p:sp>
        <p:nvSpPr>
          <p:cNvPr id="6" name="Fußzeilenplatzhalter 5">
            <a:extLst>
              <a:ext uri="{FF2B5EF4-FFF2-40B4-BE49-F238E27FC236}">
                <a16:creationId xmlns:a16="http://schemas.microsoft.com/office/drawing/2014/main" id="{FDA7ADEA-C1A2-8594-8744-D3C79810CBF9}"/>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ABA9F53D-6BA0-8F5D-48E6-340183DC0E0F}"/>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4687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DE199-C2A4-C173-2677-1C04274A6A3E}"/>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7F879244-69CD-10AA-2279-29F20E76CFA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BD9A5821-DF37-7935-53D8-D2219F43A254}"/>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123EBFE-19AA-78FC-D1D7-6BEA9CB082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FD2C005A-CE25-9EA5-1A82-788EE2802C76}"/>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CC25887-29DD-CD7D-DB06-DE0B158FEBA2}"/>
              </a:ext>
            </a:extLst>
          </p:cNvPr>
          <p:cNvSpPr>
            <a:spLocks noGrp="1"/>
          </p:cNvSpPr>
          <p:nvPr>
            <p:ph type="dt" sz="half" idx="10"/>
          </p:nvPr>
        </p:nvSpPr>
        <p:spPr/>
        <p:txBody>
          <a:bodyPr/>
          <a:lstStyle/>
          <a:p>
            <a:fld id="{02640F58-564D-2B4F-AE67-E407BA4FCF45}" type="datetimeFigureOut">
              <a:rPr lang="en-US" smtClean="0"/>
              <a:pPr/>
              <a:t>11/28/2023</a:t>
            </a:fld>
            <a:endParaRPr lang="en-US" dirty="0"/>
          </a:p>
        </p:txBody>
      </p:sp>
      <p:sp>
        <p:nvSpPr>
          <p:cNvPr id="8" name="Fußzeilenplatzhalter 7">
            <a:extLst>
              <a:ext uri="{FF2B5EF4-FFF2-40B4-BE49-F238E27FC236}">
                <a16:creationId xmlns:a16="http://schemas.microsoft.com/office/drawing/2014/main" id="{5C3FD425-B318-955E-7262-627FDC7EE7C6}"/>
              </a:ext>
            </a:extLst>
          </p:cNvPr>
          <p:cNvSpPr>
            <a:spLocks noGrp="1"/>
          </p:cNvSpPr>
          <p:nvPr>
            <p:ph type="ftr" sz="quarter" idx="11"/>
          </p:nvPr>
        </p:nvSpPr>
        <p:spPr/>
        <p:txBody>
          <a:bodyPr/>
          <a:lstStyle/>
          <a:p>
            <a:endParaRPr lang="en-US" dirty="0"/>
          </a:p>
        </p:txBody>
      </p:sp>
      <p:sp>
        <p:nvSpPr>
          <p:cNvPr id="9" name="Foliennummernplatzhalter 8">
            <a:extLst>
              <a:ext uri="{FF2B5EF4-FFF2-40B4-BE49-F238E27FC236}">
                <a16:creationId xmlns:a16="http://schemas.microsoft.com/office/drawing/2014/main" id="{EE9C17C0-9DAA-FD41-5D10-09EBE03DA27C}"/>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47808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303DA-C9EF-520B-00CC-779DD70830D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6384B5F-2395-1E64-74A3-C47BA26CEA31}"/>
              </a:ext>
            </a:extLst>
          </p:cNvPr>
          <p:cNvSpPr>
            <a:spLocks noGrp="1"/>
          </p:cNvSpPr>
          <p:nvPr>
            <p:ph type="dt" sz="half" idx="10"/>
          </p:nvPr>
        </p:nvSpPr>
        <p:spPr/>
        <p:txBody>
          <a:bodyPr/>
          <a:lstStyle/>
          <a:p>
            <a:fld id="{F13A34C8-038E-2045-AF43-DF7DBB8E0E9E}" type="datetimeFigureOut">
              <a:rPr lang="en-US" smtClean="0"/>
              <a:pPr/>
              <a:t>11/28/2023</a:t>
            </a:fld>
            <a:endParaRPr lang="en-US" dirty="0"/>
          </a:p>
        </p:txBody>
      </p:sp>
      <p:sp>
        <p:nvSpPr>
          <p:cNvPr id="4" name="Fußzeilenplatzhalter 3">
            <a:extLst>
              <a:ext uri="{FF2B5EF4-FFF2-40B4-BE49-F238E27FC236}">
                <a16:creationId xmlns:a16="http://schemas.microsoft.com/office/drawing/2014/main" id="{53113981-375C-6B51-23FC-E2347F30AA60}"/>
              </a:ext>
            </a:extLst>
          </p:cNvPr>
          <p:cNvSpPr>
            <a:spLocks noGrp="1"/>
          </p:cNvSpPr>
          <p:nvPr>
            <p:ph type="ftr" sz="quarter" idx="11"/>
          </p:nvPr>
        </p:nvSpPr>
        <p:spPr/>
        <p:txBody>
          <a:bodyPr/>
          <a:lstStyle/>
          <a:p>
            <a:endParaRPr lang="en-US" dirty="0"/>
          </a:p>
        </p:txBody>
      </p:sp>
      <p:sp>
        <p:nvSpPr>
          <p:cNvPr id="5" name="Foliennummernplatzhalter 4">
            <a:extLst>
              <a:ext uri="{FF2B5EF4-FFF2-40B4-BE49-F238E27FC236}">
                <a16:creationId xmlns:a16="http://schemas.microsoft.com/office/drawing/2014/main" id="{7CD710B8-A35A-9F2A-C7E8-707201EA878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6440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36793A0-21D1-45B1-432E-DE4154C09D70}"/>
              </a:ext>
            </a:extLst>
          </p:cNvPr>
          <p:cNvSpPr>
            <a:spLocks noGrp="1"/>
          </p:cNvSpPr>
          <p:nvPr>
            <p:ph type="dt" sz="half" idx="10"/>
          </p:nvPr>
        </p:nvSpPr>
        <p:spPr/>
        <p:txBody>
          <a:bodyPr/>
          <a:lstStyle/>
          <a:p>
            <a:fld id="{8818C68F-D26B-8F47-958C-23B49CF8A634}" type="datetimeFigureOut">
              <a:rPr lang="en-US" smtClean="0"/>
              <a:pPr/>
              <a:t>11/28/2023</a:t>
            </a:fld>
            <a:endParaRPr lang="en-US" dirty="0"/>
          </a:p>
        </p:txBody>
      </p:sp>
      <p:sp>
        <p:nvSpPr>
          <p:cNvPr id="3" name="Fußzeilenplatzhalter 2">
            <a:extLst>
              <a:ext uri="{FF2B5EF4-FFF2-40B4-BE49-F238E27FC236}">
                <a16:creationId xmlns:a16="http://schemas.microsoft.com/office/drawing/2014/main" id="{E4958F96-0B5C-10A5-4B13-B0B289257674}"/>
              </a:ext>
            </a:extLst>
          </p:cNvPr>
          <p:cNvSpPr>
            <a:spLocks noGrp="1"/>
          </p:cNvSpPr>
          <p:nvPr>
            <p:ph type="ftr" sz="quarter" idx="11"/>
          </p:nvPr>
        </p:nvSpPr>
        <p:spPr/>
        <p:txBody>
          <a:bodyPr/>
          <a:lstStyle/>
          <a:p>
            <a:endParaRPr lang="en-US" dirty="0"/>
          </a:p>
        </p:txBody>
      </p:sp>
      <p:sp>
        <p:nvSpPr>
          <p:cNvPr id="4" name="Foliennummernplatzhalter 3">
            <a:extLst>
              <a:ext uri="{FF2B5EF4-FFF2-40B4-BE49-F238E27FC236}">
                <a16:creationId xmlns:a16="http://schemas.microsoft.com/office/drawing/2014/main" id="{AD43610C-7CF8-3487-C12B-A914205AC78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75351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7E6B5-652E-7F71-3311-08443007C260}"/>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Inhaltsplatzhalter 2">
            <a:extLst>
              <a:ext uri="{FF2B5EF4-FFF2-40B4-BE49-F238E27FC236}">
                <a16:creationId xmlns:a16="http://schemas.microsoft.com/office/drawing/2014/main" id="{F8127679-C6C3-CB73-4F61-5E39B523DC3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5DD2673-91EB-2C30-41D0-8BB28DA100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CB3292A7-E182-5187-37B0-0C3BDE25B023}"/>
              </a:ext>
            </a:extLst>
          </p:cNvPr>
          <p:cNvSpPr>
            <a:spLocks noGrp="1"/>
          </p:cNvSpPr>
          <p:nvPr>
            <p:ph type="dt" sz="half" idx="10"/>
          </p:nvPr>
        </p:nvSpPr>
        <p:spPr/>
        <p:txBody>
          <a:bodyPr/>
          <a:lstStyle/>
          <a:p>
            <a:fld id="{D0DF5E60-9974-AC48-9591-99C2BB44B7CF}" type="datetimeFigureOut">
              <a:rPr lang="en-US" smtClean="0"/>
              <a:pPr/>
              <a:t>11/28/2023</a:t>
            </a:fld>
            <a:endParaRPr lang="en-US" dirty="0"/>
          </a:p>
        </p:txBody>
      </p:sp>
      <p:sp>
        <p:nvSpPr>
          <p:cNvPr id="6" name="Fußzeilenplatzhalter 5">
            <a:extLst>
              <a:ext uri="{FF2B5EF4-FFF2-40B4-BE49-F238E27FC236}">
                <a16:creationId xmlns:a16="http://schemas.microsoft.com/office/drawing/2014/main" id="{C3A1EA3A-1C03-A34B-97EA-3FE299CC18ED}"/>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38437F33-9DA3-082A-481F-AF1D372834B0}"/>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438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847C3-48FF-6F70-177A-29C6D605CDD7}"/>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p>
        </p:txBody>
      </p:sp>
      <p:sp>
        <p:nvSpPr>
          <p:cNvPr id="3" name="Bildplatzhalter 2">
            <a:extLst>
              <a:ext uri="{FF2B5EF4-FFF2-40B4-BE49-F238E27FC236}">
                <a16:creationId xmlns:a16="http://schemas.microsoft.com/office/drawing/2014/main" id="{D62639CE-B2BB-F03C-32BD-BA2F7B03316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A50FFE65-966B-0283-CAE8-6A40783805B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14E52BD5-6EE1-48D2-EF75-531CC37C3D16}"/>
              </a:ext>
            </a:extLst>
          </p:cNvPr>
          <p:cNvSpPr>
            <a:spLocks noGrp="1"/>
          </p:cNvSpPr>
          <p:nvPr>
            <p:ph type="dt" sz="half" idx="10"/>
          </p:nvPr>
        </p:nvSpPr>
        <p:spPr/>
        <p:txBody>
          <a:bodyPr/>
          <a:lstStyle/>
          <a:p>
            <a:fld id="{09B482E8-6E0E-1B4F-B1FD-C69DB9E858D9}" type="datetimeFigureOut">
              <a:rPr lang="en-US" smtClean="0"/>
              <a:pPr/>
              <a:t>11/28/2023</a:t>
            </a:fld>
            <a:endParaRPr lang="en-US" dirty="0"/>
          </a:p>
        </p:txBody>
      </p:sp>
      <p:sp>
        <p:nvSpPr>
          <p:cNvPr id="6" name="Fußzeilenplatzhalter 5">
            <a:extLst>
              <a:ext uri="{FF2B5EF4-FFF2-40B4-BE49-F238E27FC236}">
                <a16:creationId xmlns:a16="http://schemas.microsoft.com/office/drawing/2014/main" id="{FCADED73-05AE-80A9-FC4B-981CEB96B7F5}"/>
              </a:ext>
            </a:extLst>
          </p:cNvPr>
          <p:cNvSpPr>
            <a:spLocks noGrp="1"/>
          </p:cNvSpPr>
          <p:nvPr>
            <p:ph type="ftr" sz="quarter" idx="11"/>
          </p:nvPr>
        </p:nvSpPr>
        <p:spPr/>
        <p:txBody>
          <a:bodyPr/>
          <a:lstStyle/>
          <a:p>
            <a:endParaRPr lang="en-US" dirty="0"/>
          </a:p>
        </p:txBody>
      </p:sp>
      <p:sp>
        <p:nvSpPr>
          <p:cNvPr id="7" name="Foliennummernplatzhalter 6">
            <a:extLst>
              <a:ext uri="{FF2B5EF4-FFF2-40B4-BE49-F238E27FC236}">
                <a16:creationId xmlns:a16="http://schemas.microsoft.com/office/drawing/2014/main" id="{76C351E9-0B12-F74A-32BE-91838AA1990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04432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5D0D7D4-A9C5-246B-C677-26A6FD8D70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71C38567-55D5-36EF-2ECD-AA3B8968D0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D9F10C8-19A5-F5CB-D0A9-CE9C3D33B43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B482E8-6E0E-1B4F-B1FD-C69DB9E858D9}" type="datetimeFigureOut">
              <a:rPr lang="en-US" smtClean="0"/>
              <a:pPr/>
              <a:t>11/28/2023</a:t>
            </a:fld>
            <a:endParaRPr lang="en-US" dirty="0"/>
          </a:p>
        </p:txBody>
      </p:sp>
      <p:sp>
        <p:nvSpPr>
          <p:cNvPr id="5" name="Fußzeilenplatzhalter 4">
            <a:extLst>
              <a:ext uri="{FF2B5EF4-FFF2-40B4-BE49-F238E27FC236}">
                <a16:creationId xmlns:a16="http://schemas.microsoft.com/office/drawing/2014/main" id="{444B0B18-96C3-CAFE-A448-DB107E0AF28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Foliennummernplatzhalter 5">
            <a:extLst>
              <a:ext uri="{FF2B5EF4-FFF2-40B4-BE49-F238E27FC236}">
                <a16:creationId xmlns:a16="http://schemas.microsoft.com/office/drawing/2014/main" id="{7FDA540D-256A-5EB7-9155-A67ED47A246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03772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loretta.scherler@scich.o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6BD41A-9116-0807-1C88-E7FD6320B8F1}"/>
              </a:ext>
            </a:extLst>
          </p:cNvPr>
          <p:cNvSpPr>
            <a:spLocks noGrp="1"/>
          </p:cNvSpPr>
          <p:nvPr>
            <p:ph type="title"/>
          </p:nvPr>
        </p:nvSpPr>
        <p:spPr>
          <a:xfrm>
            <a:off x="158750" y="188913"/>
            <a:ext cx="6624638" cy="582612"/>
          </a:xfrm>
        </p:spPr>
        <p:txBody>
          <a:bodyPr/>
          <a:lstStyle/>
          <a:p>
            <a:pPr>
              <a:defRPr/>
            </a:pPr>
            <a:r>
              <a:rPr lang="de-DE" altLang="de-DE" sz="3200" dirty="0">
                <a:solidFill>
                  <a:schemeClr val="tx1"/>
                </a:solidFill>
                <a:latin typeface="Arial" panose="020B0604020202020204" pitchFamily="34" charset="0"/>
                <a:ea typeface="Arial Bold" charset="0"/>
                <a:cs typeface="Arial" panose="020B0604020202020204" pitchFamily="34" charset="0"/>
                <a:sym typeface="Arial Bold" charset="0"/>
              </a:rPr>
              <a:t>Herzlich willkommen</a:t>
            </a:r>
            <a:endParaRPr lang="de-CH" sz="3200" kern="1200" dirty="0">
              <a:solidFill>
                <a:schemeClr val="tx1"/>
              </a:solidFill>
              <a:latin typeface="Arial" panose="020B0604020202020204" pitchFamily="34" charset="0"/>
              <a:ea typeface="+mn-ea"/>
            </a:endParaRPr>
          </a:p>
        </p:txBody>
      </p:sp>
      <p:pic>
        <p:nvPicPr>
          <p:cNvPr id="3074" name="Grafik 10">
            <a:extLst>
              <a:ext uri="{FF2B5EF4-FFF2-40B4-BE49-F238E27FC236}">
                <a16:creationId xmlns:a16="http://schemas.microsoft.com/office/drawing/2014/main" id="{0658159C-92DE-B698-F5DC-CCC135BED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063" r="5373"/>
          <a:stretch>
            <a:fillRect/>
          </a:stretch>
        </p:blipFill>
        <p:spPr bwMode="auto">
          <a:xfrm>
            <a:off x="-14288" y="1751013"/>
            <a:ext cx="915828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rafik 3" descr="Ein Bild, das Text, Schrift, Logo, Grafiken enthält.&#10;&#10;Automatisch generierte Beschreibung">
            <a:extLst>
              <a:ext uri="{FF2B5EF4-FFF2-40B4-BE49-F238E27FC236}">
                <a16:creationId xmlns:a16="http://schemas.microsoft.com/office/drawing/2014/main" id="{72C8090A-6FBC-4E3C-D263-BFD733CFB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302" y="180606"/>
            <a:ext cx="2273052" cy="549588"/>
          </a:xfrm>
          <a:prstGeom prst="rect">
            <a:avLst/>
          </a:prstGeom>
        </p:spPr>
      </p:pic>
      <p:pic>
        <p:nvPicPr>
          <p:cNvPr id="6" name="Grafik 5" descr="Ein Bild, das Schrift, Text, weiß, Design enthält.&#10;&#10;Automatisch generierte Beschreibung">
            <a:extLst>
              <a:ext uri="{FF2B5EF4-FFF2-40B4-BE49-F238E27FC236}">
                <a16:creationId xmlns:a16="http://schemas.microsoft.com/office/drawing/2014/main" id="{B1A31B5B-475A-0487-6C33-D3DF5C30A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8925" y="125979"/>
            <a:ext cx="2407964" cy="743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9" name="Grafik 8" descr="Ein Bild, das Text, Screenshot, Software, Webseite enthält.&#10;&#10;Automatisch generierte Beschreibung">
            <a:extLst>
              <a:ext uri="{FF2B5EF4-FFF2-40B4-BE49-F238E27FC236}">
                <a16:creationId xmlns:a16="http://schemas.microsoft.com/office/drawing/2014/main" id="{D15F25E1-D5A6-96F6-7692-5B1181B2A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82" y="1869046"/>
            <a:ext cx="8718972" cy="3598305"/>
          </a:xfrm>
          <a:prstGeom prst="rect">
            <a:avLst/>
          </a:prstGeom>
        </p:spPr>
      </p:pic>
      <p:sp>
        <p:nvSpPr>
          <p:cNvPr id="8" name="Textfeld 7">
            <a:extLst>
              <a:ext uri="{FF2B5EF4-FFF2-40B4-BE49-F238E27FC236}">
                <a16:creationId xmlns:a16="http://schemas.microsoft.com/office/drawing/2014/main" id="{E87D0BC7-0E54-9EA2-F9FD-A7FB2B49E287}"/>
              </a:ext>
            </a:extLst>
          </p:cNvPr>
          <p:cNvSpPr txBox="1"/>
          <p:nvPr/>
        </p:nvSpPr>
        <p:spPr>
          <a:xfrm>
            <a:off x="179388" y="188913"/>
            <a:ext cx="6553200" cy="584200"/>
          </a:xfrm>
          <a:prstGeom prst="rect">
            <a:avLst/>
          </a:prstGeom>
          <a:noFill/>
        </p:spPr>
        <p:txBody>
          <a:bodyPr wrap="square">
            <a:spAutoFit/>
          </a:bodyPr>
          <a:lstStyle/>
          <a:p>
            <a:pPr eaLnBrk="1">
              <a:defRPr/>
            </a:pPr>
            <a:r>
              <a:rPr lang="de-DE" altLang="de-DE" sz="3200" dirty="0" err="1">
                <a:solidFill>
                  <a:schemeClr val="tx1"/>
                </a:solidFill>
                <a:latin typeface="Arial Bold" charset="0"/>
                <a:ea typeface="Arial Bold" charset="0"/>
                <a:cs typeface="Arial Bold" charset="0"/>
                <a:sym typeface="Arial Bold" charset="0"/>
              </a:rPr>
              <a:t>Intermundo</a:t>
            </a:r>
            <a:r>
              <a:rPr lang="de-DE" altLang="de-DE" sz="3200" dirty="0">
                <a:solidFill>
                  <a:schemeClr val="tx1"/>
                </a:solidFill>
                <a:latin typeface="Arial Bold" charset="0"/>
                <a:ea typeface="Arial Bold" charset="0"/>
                <a:cs typeface="Arial Bold" charset="0"/>
                <a:sym typeface="Arial Bold" charset="0"/>
              </a:rPr>
              <a:t>-Suchmaschine</a:t>
            </a:r>
            <a:endParaRPr lang="de-CH" sz="3600" dirty="0">
              <a:solidFill>
                <a:schemeClr val="tx1"/>
              </a:solidFill>
              <a:latin typeface="Arial" panose="020B0604020202020204" pitchFamily="34" charset="0"/>
              <a:ea typeface="Helvetica" charset="0"/>
              <a:cs typeface="Helvetica" charset="0"/>
              <a:sym typeface="Helvetica" charset="0"/>
            </a:endParaRPr>
          </a:p>
        </p:txBody>
      </p:sp>
      <p:sp>
        <p:nvSpPr>
          <p:cNvPr id="2" name="Textfeld 1">
            <a:extLst>
              <a:ext uri="{FF2B5EF4-FFF2-40B4-BE49-F238E27FC236}">
                <a16:creationId xmlns:a16="http://schemas.microsoft.com/office/drawing/2014/main" id="{6A77EE33-0856-57A4-CB70-025B8F4F5C26}"/>
              </a:ext>
            </a:extLst>
          </p:cNvPr>
          <p:cNvSpPr txBox="1"/>
          <p:nvPr/>
        </p:nvSpPr>
        <p:spPr>
          <a:xfrm>
            <a:off x="1619646" y="5527360"/>
            <a:ext cx="5904706" cy="430887"/>
          </a:xfrm>
          <a:prstGeom prst="rect">
            <a:avLst/>
          </a:prstGeom>
          <a:noFill/>
        </p:spPr>
        <p:txBody>
          <a:bodyPr wrap="square">
            <a:spAutoFit/>
          </a:bodyPr>
          <a:lstStyle/>
          <a:p>
            <a:pPr algn="ctr" eaLnBrk="1">
              <a:defRPr/>
            </a:pPr>
            <a:r>
              <a:rPr lang="de-CH" altLang="de-DE" sz="2200" b="1" dirty="0">
                <a:latin typeface="Arial" charset="0"/>
                <a:ea typeface="Helvetica" charset="0"/>
                <a:cs typeface="Arial" charset="0"/>
                <a:sym typeface="Helvetica" charset="0"/>
              </a:rPr>
              <a:t>www.intermundo.ch/suchmaschine</a:t>
            </a:r>
          </a:p>
        </p:txBody>
      </p:sp>
      <p:sp>
        <p:nvSpPr>
          <p:cNvPr id="6" name="Textfeld 5">
            <a:extLst>
              <a:ext uri="{FF2B5EF4-FFF2-40B4-BE49-F238E27FC236}">
                <a16:creationId xmlns:a16="http://schemas.microsoft.com/office/drawing/2014/main" id="{BE903437-B76A-CA39-C028-CAFBD8C0D714}"/>
              </a:ext>
            </a:extLst>
          </p:cNvPr>
          <p:cNvSpPr txBox="1"/>
          <p:nvPr/>
        </p:nvSpPr>
        <p:spPr>
          <a:xfrm>
            <a:off x="971549" y="6026725"/>
            <a:ext cx="7200900" cy="430887"/>
          </a:xfrm>
          <a:prstGeom prst="rect">
            <a:avLst/>
          </a:prstGeom>
          <a:noFill/>
        </p:spPr>
        <p:txBody>
          <a:bodyPr>
            <a:spAutoFit/>
          </a:bodyPr>
          <a:lstStyle/>
          <a:p>
            <a:pPr algn="ctr" eaLnBrk="1">
              <a:defRPr/>
            </a:pPr>
            <a:r>
              <a:rPr lang="de-CH" altLang="de-DE" sz="2200" b="1" dirty="0">
                <a:latin typeface="Arial" charset="0"/>
                <a:ea typeface="Helvetica" charset="0"/>
                <a:cs typeface="Arial" charset="0"/>
                <a:sym typeface="Helvetica" charset="0"/>
              </a:rPr>
              <a:t>www.intermundo.ch/stipendien</a:t>
            </a:r>
          </a:p>
        </p:txBody>
      </p:sp>
      <p:sp>
        <p:nvSpPr>
          <p:cNvPr id="3" name="Textfeld 2">
            <a:extLst>
              <a:ext uri="{FF2B5EF4-FFF2-40B4-BE49-F238E27FC236}">
                <a16:creationId xmlns:a16="http://schemas.microsoft.com/office/drawing/2014/main" id="{A53ED122-7C05-D13E-AFAB-3E94300EA546}"/>
              </a:ext>
            </a:extLst>
          </p:cNvPr>
          <p:cNvSpPr txBox="1"/>
          <p:nvPr/>
        </p:nvSpPr>
        <p:spPr>
          <a:xfrm>
            <a:off x="665877" y="960175"/>
            <a:ext cx="3552960" cy="1015663"/>
          </a:xfrm>
          <a:prstGeom prst="rect">
            <a:avLst/>
          </a:prstGeom>
          <a:noFill/>
        </p:spPr>
        <p:txBody>
          <a:bodyPr wrap="none" rtlCol="0">
            <a:spAutoFit/>
          </a:bodyPr>
          <a:lstStyle/>
          <a:p>
            <a:pPr marL="285750" indent="-285750">
              <a:buFont typeface="Wingdings" pitchFamily="2" charset="2"/>
              <a:buChar char="ü"/>
            </a:pPr>
            <a:r>
              <a:rPr lang="de-DE" sz="2000" dirty="0"/>
              <a:t>8 Austauschorganisationen</a:t>
            </a:r>
          </a:p>
          <a:p>
            <a:pPr marL="285750" indent="-285750">
              <a:buFont typeface="Wingdings" pitchFamily="2" charset="2"/>
              <a:buChar char="ü"/>
            </a:pPr>
            <a:r>
              <a:rPr lang="de-DE" sz="2000" dirty="0"/>
              <a:t>64 Programme </a:t>
            </a:r>
          </a:p>
          <a:p>
            <a:pPr marL="285750" indent="-285750">
              <a:buFont typeface="Wingdings" pitchFamily="2" charset="2"/>
              <a:buChar char="ü"/>
            </a:pPr>
            <a:r>
              <a:rPr lang="de-DE" sz="2000" dirty="0"/>
              <a:t>in über 100 Ländern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1">
            <a:extLst>
              <a:ext uri="{FF2B5EF4-FFF2-40B4-BE49-F238E27FC236}">
                <a16:creationId xmlns:a16="http://schemas.microsoft.com/office/drawing/2014/main" id="{453FF60F-0CA1-640D-CE00-F387FF59DB10}"/>
              </a:ext>
            </a:extLst>
          </p:cNvPr>
          <p:cNvSpPr>
            <a:spLocks/>
          </p:cNvSpPr>
          <p:nvPr/>
        </p:nvSpPr>
        <p:spPr bwMode="auto">
          <a:xfrm>
            <a:off x="251520" y="209522"/>
            <a:ext cx="6623050" cy="5476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itchFamily="2" charset="0"/>
                <a:ea typeface="Helvetica" pitchFamily="2" charset="0"/>
                <a:cs typeface="Helvetica" pitchFamily="2" charset="0"/>
                <a:sym typeface="Helvetica" pitchFamily="2" charset="0"/>
              </a:defRPr>
            </a:lvl1pPr>
            <a:lvl2pPr marL="742950" indent="-285750">
              <a:defRPr>
                <a:solidFill>
                  <a:srgbClr val="000000"/>
                </a:solidFill>
                <a:latin typeface="Helvetica" pitchFamily="2" charset="0"/>
                <a:ea typeface="Helvetica" pitchFamily="2" charset="0"/>
                <a:cs typeface="Helvetica" pitchFamily="2" charset="0"/>
                <a:sym typeface="Helvetica" pitchFamily="2" charset="0"/>
              </a:defRPr>
            </a:lvl2pPr>
            <a:lvl3pPr marL="1143000" indent="-228600">
              <a:defRPr>
                <a:solidFill>
                  <a:srgbClr val="000000"/>
                </a:solidFill>
                <a:latin typeface="Helvetica" pitchFamily="2" charset="0"/>
                <a:ea typeface="Helvetica" pitchFamily="2" charset="0"/>
                <a:cs typeface="Helvetica" pitchFamily="2" charset="0"/>
                <a:sym typeface="Helvetica" pitchFamily="2" charset="0"/>
              </a:defRPr>
            </a:lvl3pPr>
            <a:lvl4pPr marL="1600200" indent="-228600">
              <a:defRPr>
                <a:solidFill>
                  <a:srgbClr val="000000"/>
                </a:solidFill>
                <a:latin typeface="Helvetica" pitchFamily="2" charset="0"/>
                <a:ea typeface="Helvetica" pitchFamily="2" charset="0"/>
                <a:cs typeface="Helvetica" pitchFamily="2" charset="0"/>
                <a:sym typeface="Helvetica" pitchFamily="2" charset="0"/>
              </a:defRPr>
            </a:lvl4pPr>
            <a:lvl5pPr marL="2057400" indent="-228600">
              <a:defRPr>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9pPr>
          </a:lstStyle>
          <a:p>
            <a:pPr eaLnBrk="1"/>
            <a:r>
              <a:rPr lang="de-DE" altLang="de-DE" sz="3200" dirty="0">
                <a:solidFill>
                  <a:schemeClr val="tx1"/>
                </a:solidFill>
                <a:latin typeface="Arial Bold" charset="0"/>
                <a:ea typeface="Arial Bold" charset="0"/>
                <a:cs typeface="Arial Bold" charset="0"/>
                <a:sym typeface="Arial Bold" charset="0"/>
              </a:rPr>
              <a:t>Vielen Dank!</a:t>
            </a:r>
            <a:endParaRPr lang="de-DE" altLang="de-DE" dirty="0">
              <a:solidFill>
                <a:schemeClr val="tx1"/>
              </a:solidFill>
            </a:endParaRPr>
          </a:p>
        </p:txBody>
      </p:sp>
      <p:pic>
        <p:nvPicPr>
          <p:cNvPr id="28674" name="Grafik 4" descr="Ein Bild, das Tisch, sitzend, alt, aus Holz enthält.&#10;&#10;Automatisch generierte Beschreibung">
            <a:extLst>
              <a:ext uri="{FF2B5EF4-FFF2-40B4-BE49-F238E27FC236}">
                <a16:creationId xmlns:a16="http://schemas.microsoft.com/office/drawing/2014/main" id="{299327CB-1560-8B94-68C0-A66261003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8" r="-208" b="14111"/>
          <a:stretch>
            <a:fillRect/>
          </a:stretch>
        </p:blipFill>
        <p:spPr bwMode="auto">
          <a:xfrm>
            <a:off x="-1588" y="1593850"/>
            <a:ext cx="918210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descr="Ein Bild, das Text, Schrift, Logo, Grafiken enthält.&#10;&#10;Automatisch generierte Beschreibung">
            <a:extLst>
              <a:ext uri="{FF2B5EF4-FFF2-40B4-BE49-F238E27FC236}">
                <a16:creationId xmlns:a16="http://schemas.microsoft.com/office/drawing/2014/main" id="{33407F17-2164-1EE6-7285-9DFE4D4E4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302" y="180606"/>
            <a:ext cx="2273052" cy="549588"/>
          </a:xfrm>
          <a:prstGeom prst="rect">
            <a:avLst/>
          </a:prstGeom>
        </p:spPr>
      </p:pic>
      <p:pic>
        <p:nvPicPr>
          <p:cNvPr id="4" name="Grafik 3" descr="Ein Bild, das Schrift, Text, weiß, Design enthält.&#10;&#10;Automatisch generierte Beschreibung">
            <a:extLst>
              <a:ext uri="{FF2B5EF4-FFF2-40B4-BE49-F238E27FC236}">
                <a16:creationId xmlns:a16="http://schemas.microsoft.com/office/drawing/2014/main" id="{5F3B612D-7908-E87C-10E0-8F6497D22B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925" y="125979"/>
            <a:ext cx="2407964" cy="743083"/>
          </a:xfrm>
          <a:prstGeom prst="rect">
            <a:avLst/>
          </a:prstGeom>
        </p:spPr>
      </p:pic>
    </p:spTree>
    <p:extLst>
      <p:ext uri="{BB962C8B-B14F-4D97-AF65-F5344CB8AC3E}">
        <p14:creationId xmlns:p14="http://schemas.microsoft.com/office/powerpoint/2010/main" val="21768521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a:extLst>
              <a:ext uri="{FF2B5EF4-FFF2-40B4-BE49-F238E27FC236}">
                <a16:creationId xmlns:a16="http://schemas.microsoft.com/office/drawing/2014/main" id="{EC8A64CC-B512-9FD8-160A-3642736287AF}"/>
              </a:ext>
            </a:extLst>
          </p:cNvPr>
          <p:cNvSpPr>
            <a:spLocks/>
          </p:cNvSpPr>
          <p:nvPr/>
        </p:nvSpPr>
        <p:spPr bwMode="auto">
          <a:xfrm>
            <a:off x="179388" y="188913"/>
            <a:ext cx="6623050" cy="5476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itchFamily="2" charset="0"/>
                <a:ea typeface="Helvetica" pitchFamily="2" charset="0"/>
                <a:cs typeface="Helvetica" pitchFamily="2" charset="0"/>
                <a:sym typeface="Helvetica" pitchFamily="2" charset="0"/>
              </a:defRPr>
            </a:lvl1pPr>
            <a:lvl2pPr marL="742950" indent="-285750">
              <a:defRPr>
                <a:solidFill>
                  <a:srgbClr val="000000"/>
                </a:solidFill>
                <a:latin typeface="Helvetica" pitchFamily="2" charset="0"/>
                <a:ea typeface="Helvetica" pitchFamily="2" charset="0"/>
                <a:cs typeface="Helvetica" pitchFamily="2" charset="0"/>
                <a:sym typeface="Helvetica" pitchFamily="2" charset="0"/>
              </a:defRPr>
            </a:lvl2pPr>
            <a:lvl3pPr marL="1143000" indent="-228600">
              <a:defRPr>
                <a:solidFill>
                  <a:srgbClr val="000000"/>
                </a:solidFill>
                <a:latin typeface="Helvetica" pitchFamily="2" charset="0"/>
                <a:ea typeface="Helvetica" pitchFamily="2" charset="0"/>
                <a:cs typeface="Helvetica" pitchFamily="2" charset="0"/>
                <a:sym typeface="Helvetica" pitchFamily="2" charset="0"/>
              </a:defRPr>
            </a:lvl3pPr>
            <a:lvl4pPr marL="1600200" indent="-228600">
              <a:defRPr>
                <a:solidFill>
                  <a:srgbClr val="000000"/>
                </a:solidFill>
                <a:latin typeface="Helvetica" pitchFamily="2" charset="0"/>
                <a:ea typeface="Helvetica" pitchFamily="2" charset="0"/>
                <a:cs typeface="Helvetica" pitchFamily="2" charset="0"/>
                <a:sym typeface="Helvetica" pitchFamily="2" charset="0"/>
              </a:defRPr>
            </a:lvl4pPr>
            <a:lvl5pPr marL="2057400" indent="-228600">
              <a:defRPr>
                <a:solidFill>
                  <a:srgbClr val="000000"/>
                </a:solidFill>
                <a:latin typeface="Helvetica" pitchFamily="2" charset="0"/>
                <a:ea typeface="Helvetica" pitchFamily="2" charset="0"/>
                <a:cs typeface="Helvetica" pitchFamily="2" charset="0"/>
                <a:sym typeface="Helvetica" pitchFamily="2" charset="0"/>
              </a:defRPr>
            </a:lvl5pPr>
            <a:lvl6pPr marL="25146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6pPr>
            <a:lvl7pPr marL="29718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7pPr>
            <a:lvl8pPr marL="34290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8pPr>
            <a:lvl9pPr marL="3886200" indent="-228600" eaLnBrk="0" fontAlgn="base" hangingPunct="0">
              <a:spcBef>
                <a:spcPct val="0"/>
              </a:spcBef>
              <a:spcAft>
                <a:spcPct val="0"/>
              </a:spcAft>
              <a:defRPr>
                <a:solidFill>
                  <a:srgbClr val="000000"/>
                </a:solidFill>
                <a:latin typeface="Helvetica" pitchFamily="2" charset="0"/>
                <a:ea typeface="Helvetica" pitchFamily="2" charset="0"/>
                <a:cs typeface="Helvetica" pitchFamily="2" charset="0"/>
                <a:sym typeface="Helvetica" pitchFamily="2" charset="0"/>
              </a:defRPr>
            </a:lvl9pPr>
          </a:lstStyle>
          <a:p>
            <a:pPr eaLnBrk="1"/>
            <a:r>
              <a:rPr lang="de-DE" altLang="de-DE" sz="3200" dirty="0">
                <a:solidFill>
                  <a:schemeClr val="tx1"/>
                </a:solidFill>
                <a:latin typeface="Arial Bold" charset="0"/>
                <a:ea typeface="Arial Bold" charset="0"/>
                <a:cs typeface="Arial Bold" charset="0"/>
                <a:sym typeface="Arial Bold" charset="0"/>
              </a:rPr>
              <a:t>Dachverband/ </a:t>
            </a:r>
            <a:r>
              <a:rPr lang="de-DE" altLang="de-DE" sz="3200" dirty="0" err="1">
                <a:solidFill>
                  <a:schemeClr val="tx1"/>
                </a:solidFill>
                <a:latin typeface="Arial Bold" charset="0"/>
                <a:ea typeface="Arial Bold" charset="0"/>
                <a:cs typeface="Arial Bold" charset="0"/>
                <a:sym typeface="Arial Bold" charset="0"/>
              </a:rPr>
              <a:t>Association</a:t>
            </a:r>
            <a:r>
              <a:rPr lang="de-DE" altLang="de-DE" sz="3200" dirty="0">
                <a:solidFill>
                  <a:schemeClr val="tx1"/>
                </a:solidFill>
                <a:latin typeface="Arial Bold" charset="0"/>
                <a:ea typeface="Arial Bold" charset="0"/>
                <a:cs typeface="Arial Bold" charset="0"/>
                <a:sym typeface="Arial Bold" charset="0"/>
              </a:rPr>
              <a:t> </a:t>
            </a:r>
            <a:r>
              <a:rPr lang="de-DE" altLang="de-DE" sz="3200" dirty="0" err="1">
                <a:solidFill>
                  <a:schemeClr val="tx1"/>
                </a:solidFill>
                <a:latin typeface="Arial Bold" charset="0"/>
                <a:ea typeface="Arial Bold" charset="0"/>
                <a:cs typeface="Arial Bold" charset="0"/>
                <a:sym typeface="Arial Bold" charset="0"/>
              </a:rPr>
              <a:t>faîtière</a:t>
            </a:r>
            <a:endParaRPr lang="de-DE" altLang="de-DE" dirty="0">
              <a:solidFill>
                <a:schemeClr val="tx1"/>
              </a:solidFill>
            </a:endParaRPr>
          </a:p>
        </p:txBody>
      </p:sp>
      <p:sp>
        <p:nvSpPr>
          <p:cNvPr id="4098" name="Rectangle 3">
            <a:extLst>
              <a:ext uri="{FF2B5EF4-FFF2-40B4-BE49-F238E27FC236}">
                <a16:creationId xmlns:a16="http://schemas.microsoft.com/office/drawing/2014/main" id="{C4C9CECD-8983-D684-CD50-CB74EFA142AC}"/>
              </a:ext>
            </a:extLst>
          </p:cNvPr>
          <p:cNvSpPr>
            <a:spLocks noGrp="1"/>
          </p:cNvSpPr>
          <p:nvPr>
            <p:ph idx="1"/>
          </p:nvPr>
        </p:nvSpPr>
        <p:spPr>
          <a:xfrm>
            <a:off x="683568" y="1268760"/>
            <a:ext cx="7937607" cy="1801942"/>
          </a:xfrm>
        </p:spPr>
        <p:txBody>
          <a:bodyPr lIns="0" tIns="0" rIns="0" bIns="0">
            <a:normAutofit fontScale="77500" lnSpcReduction="20000"/>
          </a:bodyPr>
          <a:lstStyle/>
          <a:p>
            <a:pPr marL="0" indent="0" defTabSz="904875" eaLnBrk="1">
              <a:spcBef>
                <a:spcPts val="500"/>
              </a:spcBef>
              <a:buClr>
                <a:srgbClr val="606060"/>
              </a:buClr>
              <a:buNone/>
            </a:pPr>
            <a:r>
              <a:rPr lang="de-DE" altLang="de-DE" sz="2400" dirty="0">
                <a:solidFill>
                  <a:schemeClr val="tx1"/>
                </a:solidFill>
                <a:latin typeface="Arial" panose="020B0604020202020204" pitchFamily="34" charset="0"/>
                <a:cs typeface="Arial" panose="020B0604020202020204" pitchFamily="34" charset="0"/>
                <a:sym typeface="Arial" panose="020B0604020202020204" pitchFamily="34" charset="0"/>
              </a:rPr>
              <a:t>Ziel/ </a:t>
            </a:r>
            <a:r>
              <a:rPr lang="de-DE" altLang="de-DE" sz="2400" dirty="0" err="1">
                <a:solidFill>
                  <a:schemeClr val="tx1"/>
                </a:solidFill>
                <a:latin typeface="Arial" panose="020B0604020202020204" pitchFamily="34" charset="0"/>
                <a:cs typeface="Arial" panose="020B0604020202020204" pitchFamily="34" charset="0"/>
                <a:sym typeface="Arial" panose="020B0604020202020204" pitchFamily="34" charset="0"/>
              </a:rPr>
              <a:t>Objectifs</a:t>
            </a:r>
            <a:r>
              <a:rPr lang="de-DE" altLang="de-DE" sz="2400" dirty="0">
                <a:solidFill>
                  <a:schemeClr val="tx1"/>
                </a:solidFill>
                <a:latin typeface="Arial" panose="020B0604020202020204" pitchFamily="34" charset="0"/>
                <a:cs typeface="Arial" panose="020B0604020202020204" pitchFamily="34" charset="0"/>
                <a:sym typeface="Arial" panose="020B0604020202020204" pitchFamily="34" charset="0"/>
              </a:rPr>
              <a:t>: </a:t>
            </a:r>
            <a:br>
              <a:rPr lang="de-DE" altLang="de-DE" sz="2500" dirty="0">
                <a:solidFill>
                  <a:schemeClr val="tx1"/>
                </a:solidFill>
                <a:latin typeface="Arial" panose="020B0604020202020204" pitchFamily="34" charset="0"/>
                <a:cs typeface="Arial" panose="020B0604020202020204" pitchFamily="34" charset="0"/>
                <a:sym typeface="Arial" panose="020B0604020202020204" pitchFamily="34" charset="0"/>
              </a:rPr>
            </a:br>
            <a:r>
              <a:rPr lang="de-DE" altLang="de-DE" sz="1000" dirty="0">
                <a:solidFill>
                  <a:schemeClr val="bg1"/>
                </a:solidFill>
                <a:latin typeface="Arial" panose="020B0604020202020204" pitchFamily="34" charset="0"/>
                <a:cs typeface="Arial" panose="020B0604020202020204" pitchFamily="34" charset="0"/>
                <a:sym typeface="Arial" panose="020B0604020202020204" pitchFamily="34" charset="0"/>
              </a:rPr>
              <a:t>genau</a:t>
            </a:r>
          </a:p>
          <a:p>
            <a:pPr marL="342900" indent="-342900" algn="l">
              <a:buFont typeface="Wingdings" pitchFamily="2" charset="2"/>
              <a:buChar char="ü"/>
            </a:pPr>
            <a:r>
              <a:rPr lang="de-CH" sz="2000" b="0" i="0" u="none" strike="noStrike" dirty="0">
                <a:solidFill>
                  <a:schemeClr val="tx1"/>
                </a:solidFill>
                <a:effectLst/>
                <a:latin typeface="Arial" panose="020B0604020202020204" pitchFamily="34" charset="0"/>
                <a:cs typeface="Arial" panose="020B0604020202020204" pitchFamily="34" charset="0"/>
              </a:rPr>
              <a:t>dass Jugendaustausch als Bildungsform breit anerkannt und gefördert wird/</a:t>
            </a:r>
            <a:r>
              <a:rPr lang="fr-FR" sz="2000" b="0" i="0" u="none" strike="noStrike" dirty="0">
                <a:solidFill>
                  <a:schemeClr val="tx1"/>
                </a:solidFill>
                <a:effectLst/>
                <a:latin typeface="Arial" panose="020B0604020202020204" pitchFamily="34" charset="0"/>
                <a:cs typeface="Arial" panose="020B0604020202020204" pitchFamily="34" charset="0"/>
              </a:rPr>
              <a:t>que l'échange de jeunes est largement reconnu et promu comme une forme d'éducation</a:t>
            </a:r>
            <a:endParaRPr lang="de-CH" sz="2000" b="0" i="0" u="none" strike="noStrike" dirty="0">
              <a:solidFill>
                <a:schemeClr val="tx1"/>
              </a:solidFill>
              <a:effectLst/>
              <a:latin typeface="Arial" panose="020B0604020202020204" pitchFamily="34" charset="0"/>
              <a:cs typeface="Arial" panose="020B0604020202020204" pitchFamily="34" charset="0"/>
            </a:endParaRPr>
          </a:p>
          <a:p>
            <a:pPr marL="342900" indent="-342900" algn="l">
              <a:buFont typeface="Wingdings" pitchFamily="2" charset="2"/>
              <a:buChar char="ü"/>
            </a:pPr>
            <a:r>
              <a:rPr lang="de-CH" sz="2000" b="0" i="0" u="none" strike="noStrike" dirty="0">
                <a:solidFill>
                  <a:schemeClr val="tx1"/>
                </a:solidFill>
                <a:effectLst/>
                <a:latin typeface="Arial" panose="020B0604020202020204" pitchFamily="34" charset="0"/>
                <a:cs typeface="Arial" panose="020B0604020202020204" pitchFamily="34" charset="0"/>
              </a:rPr>
              <a:t>dass finanzielle und institutionelle Hürden abgebaut werden/</a:t>
            </a:r>
            <a:r>
              <a:rPr lang="fr-FR" sz="2000" b="0" i="0" u="none" strike="noStrike" dirty="0">
                <a:solidFill>
                  <a:schemeClr val="tx1"/>
                </a:solidFill>
                <a:effectLst/>
                <a:latin typeface="Arial" panose="020B0604020202020204" pitchFamily="34" charset="0"/>
                <a:cs typeface="Arial" panose="020B0604020202020204" pitchFamily="34" charset="0"/>
              </a:rPr>
              <a:t>que les obstacles financiers et institutionnels ne soient pas un frein</a:t>
            </a:r>
            <a:endParaRPr lang="de-CH" sz="2000" b="0" i="0" u="none" strike="noStrike" dirty="0">
              <a:solidFill>
                <a:schemeClr val="tx1"/>
              </a:solidFill>
              <a:effectLst/>
              <a:latin typeface="Arial" panose="020B0604020202020204" pitchFamily="34" charset="0"/>
              <a:cs typeface="Arial" panose="020B0604020202020204" pitchFamily="34" charset="0"/>
            </a:endParaRPr>
          </a:p>
          <a:p>
            <a:pPr marL="342900" indent="-342900" algn="l">
              <a:buFont typeface="Wingdings" pitchFamily="2" charset="2"/>
              <a:buChar char="ü"/>
            </a:pPr>
            <a:r>
              <a:rPr lang="de-CH" sz="2000" b="0" i="0" u="none" strike="noStrike" dirty="0">
                <a:solidFill>
                  <a:schemeClr val="tx1"/>
                </a:solidFill>
                <a:effectLst/>
                <a:latin typeface="Arial" panose="020B0604020202020204" pitchFamily="34" charset="0"/>
                <a:cs typeface="Arial" panose="020B0604020202020204" pitchFamily="34" charset="0"/>
              </a:rPr>
              <a:t>dass alle Jugendlichen von Jugendaustausch profitieren können/ </a:t>
            </a:r>
            <a:r>
              <a:rPr lang="fr-FR" sz="2000" b="0" i="0" u="none" strike="noStrike" dirty="0">
                <a:solidFill>
                  <a:schemeClr val="tx1"/>
                </a:solidFill>
                <a:effectLst/>
                <a:latin typeface="Arial" panose="020B0604020202020204" pitchFamily="34" charset="0"/>
                <a:cs typeface="Arial" panose="020B0604020202020204" pitchFamily="34" charset="0"/>
              </a:rPr>
              <a:t>que tous les jeunes puissent bénéficier des échanges de jeunes</a:t>
            </a:r>
            <a:endParaRPr lang="de-CH" sz="2000" b="0" i="0" u="none" strike="noStrike" dirty="0">
              <a:solidFill>
                <a:schemeClr val="tx1"/>
              </a:solidFill>
              <a:effectLst/>
              <a:latin typeface="Arial" panose="020B0604020202020204" pitchFamily="34" charset="0"/>
              <a:cs typeface="Arial" panose="020B0604020202020204" pitchFamily="34" charset="0"/>
            </a:endParaRPr>
          </a:p>
        </p:txBody>
      </p:sp>
      <p:pic>
        <p:nvPicPr>
          <p:cNvPr id="4099" name="Grafik 2" descr="Ein Bild, das Person, stehend, draußen, Mann enthält.&#10;&#10;Automatisch generierte Beschreibung">
            <a:extLst>
              <a:ext uri="{FF2B5EF4-FFF2-40B4-BE49-F238E27FC236}">
                <a16:creationId xmlns:a16="http://schemas.microsoft.com/office/drawing/2014/main" id="{D8B4B0EE-D50A-4F6D-3E9C-5B62963D5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 t="29948" r="-2" b="-27020"/>
          <a:stretch>
            <a:fillRect/>
          </a:stretch>
        </p:blipFill>
        <p:spPr bwMode="auto">
          <a:xfrm>
            <a:off x="419682" y="3054642"/>
            <a:ext cx="8304635" cy="51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57CC23E-A2F5-8DED-A8EC-F3EE87C928BD}"/>
              </a:ext>
            </a:extLst>
          </p:cNvPr>
          <p:cNvSpPr txBox="1"/>
          <p:nvPr/>
        </p:nvSpPr>
        <p:spPr>
          <a:xfrm>
            <a:off x="179388" y="188913"/>
            <a:ext cx="6553200" cy="584200"/>
          </a:xfrm>
          <a:prstGeom prst="rect">
            <a:avLst/>
          </a:prstGeom>
          <a:noFill/>
        </p:spPr>
        <p:txBody>
          <a:bodyPr>
            <a:spAutoFit/>
          </a:bodyPr>
          <a:lstStyle/>
          <a:p>
            <a:pPr eaLnBrk="1" hangingPunct="1">
              <a:defRPr/>
            </a:pPr>
            <a:r>
              <a:rPr lang="de-DE" sz="3200" dirty="0">
                <a:solidFill>
                  <a:schemeClr val="tx1"/>
                </a:solidFill>
                <a:latin typeface="Arial" panose="020B0604020202020204" pitchFamily="34" charset="0"/>
                <a:ea typeface="+mn-ea"/>
              </a:rPr>
              <a:t>Austauschformen</a:t>
            </a:r>
            <a:endParaRPr lang="de-CH" sz="3600" dirty="0">
              <a:solidFill>
                <a:schemeClr val="tx1"/>
              </a:solidFill>
              <a:latin typeface="Arial" panose="020B0604020202020204" pitchFamily="34" charset="0"/>
              <a:ea typeface="+mn-ea"/>
            </a:endParaRPr>
          </a:p>
        </p:txBody>
      </p:sp>
      <p:pic>
        <p:nvPicPr>
          <p:cNvPr id="6146" name="Grafik 3">
            <a:extLst>
              <a:ext uri="{FF2B5EF4-FFF2-40B4-BE49-F238E27FC236}">
                <a16:creationId xmlns:a16="http://schemas.microsoft.com/office/drawing/2014/main" id="{23D2FE99-5765-B63E-EFBC-FE5C9C847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073638"/>
            <a:ext cx="5356225"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179388" y="188913"/>
            <a:ext cx="6553200" cy="1569660"/>
          </a:xfrm>
          <a:prstGeom prst="rect">
            <a:avLst/>
          </a:prstGeom>
          <a:noFill/>
        </p:spPr>
        <p:txBody>
          <a:bodyPr>
            <a:spAutoFit/>
          </a:bodyPr>
          <a:lstStyle/>
          <a:p>
            <a:pPr eaLnBrk="1" hangingPunct="1">
              <a:defRPr/>
            </a:pPr>
            <a:r>
              <a:rPr lang="de-DE" sz="3200" b="1" dirty="0">
                <a:solidFill>
                  <a:srgbClr val="808080">
                    <a:lumMod val="75000"/>
                  </a:srgbClr>
                </a:solidFill>
                <a:latin typeface="Arial" panose="020B0604020202020204" pitchFamily="34" charset="0"/>
                <a:ea typeface="+mn-ea"/>
              </a:rPr>
              <a:t>Schulaustauschorganisationen/ </a:t>
            </a:r>
            <a:r>
              <a:rPr lang="de-DE" sz="3200" b="1" dirty="0" err="1">
                <a:solidFill>
                  <a:srgbClr val="808080">
                    <a:lumMod val="75000"/>
                  </a:srgbClr>
                </a:solidFill>
                <a:latin typeface="Arial" panose="020B0604020202020204" pitchFamily="34" charset="0"/>
                <a:ea typeface="+mn-ea"/>
              </a:rPr>
              <a:t>échange</a:t>
            </a:r>
            <a:r>
              <a:rPr lang="de-DE" sz="3200" b="1" dirty="0">
                <a:solidFill>
                  <a:srgbClr val="808080">
                    <a:lumMod val="75000"/>
                  </a:srgbClr>
                </a:solidFill>
                <a:latin typeface="Arial" panose="020B0604020202020204" pitchFamily="34" charset="0"/>
                <a:ea typeface="+mn-ea"/>
              </a:rPr>
              <a:t> </a:t>
            </a:r>
            <a:r>
              <a:rPr lang="de-DE" sz="3200" b="1" dirty="0" err="1">
                <a:solidFill>
                  <a:srgbClr val="808080">
                    <a:lumMod val="75000"/>
                  </a:srgbClr>
                </a:solidFill>
                <a:latin typeface="Arial" panose="020B0604020202020204" pitchFamily="34" charset="0"/>
                <a:ea typeface="+mn-ea"/>
              </a:rPr>
              <a:t>avec</a:t>
            </a:r>
            <a:r>
              <a:rPr lang="de-DE" sz="3200" b="1" dirty="0">
                <a:solidFill>
                  <a:srgbClr val="808080">
                    <a:lumMod val="75000"/>
                  </a:srgbClr>
                </a:solidFill>
                <a:latin typeface="Arial" panose="020B0604020202020204" pitchFamily="34" charset="0"/>
                <a:ea typeface="+mn-ea"/>
              </a:rPr>
              <a:t> </a:t>
            </a:r>
            <a:r>
              <a:rPr lang="de-DE" sz="3200" b="1" dirty="0" err="1">
                <a:solidFill>
                  <a:srgbClr val="808080">
                    <a:lumMod val="75000"/>
                  </a:srgbClr>
                </a:solidFill>
                <a:latin typeface="Arial" panose="020B0604020202020204" pitchFamily="34" charset="0"/>
                <a:ea typeface="+mn-ea"/>
              </a:rPr>
              <a:t>immersion</a:t>
            </a:r>
            <a:r>
              <a:rPr lang="de-DE" sz="3200" b="1" dirty="0">
                <a:solidFill>
                  <a:srgbClr val="808080">
                    <a:lumMod val="75000"/>
                  </a:srgbClr>
                </a:solidFill>
                <a:latin typeface="Arial" panose="020B0604020202020204" pitchFamily="34" charset="0"/>
                <a:ea typeface="+mn-ea"/>
              </a:rPr>
              <a:t> </a:t>
            </a:r>
            <a:r>
              <a:rPr lang="de-DE" sz="3200" b="1" dirty="0" err="1">
                <a:solidFill>
                  <a:srgbClr val="808080">
                    <a:lumMod val="75000"/>
                  </a:srgbClr>
                </a:solidFill>
                <a:latin typeface="Arial" panose="020B0604020202020204" pitchFamily="34" charset="0"/>
                <a:ea typeface="+mn-ea"/>
              </a:rPr>
              <a:t>dan</a:t>
            </a:r>
            <a:r>
              <a:rPr lang="de-DE" sz="3200" b="1" dirty="0" err="1">
                <a:solidFill>
                  <a:srgbClr val="808080">
                    <a:lumMod val="75000"/>
                  </a:srgbClr>
                </a:solidFill>
                <a:latin typeface="Arial" panose="020B0604020202020204" pitchFamily="34" charset="0"/>
              </a:rPr>
              <a:t>s</a:t>
            </a:r>
            <a:r>
              <a:rPr lang="de-DE" sz="3200" b="1" dirty="0">
                <a:solidFill>
                  <a:srgbClr val="808080">
                    <a:lumMod val="75000"/>
                  </a:srgbClr>
                </a:solidFill>
                <a:latin typeface="Arial" panose="020B0604020202020204" pitchFamily="34" charset="0"/>
              </a:rPr>
              <a:t> </a:t>
            </a:r>
            <a:r>
              <a:rPr lang="de-DE" sz="3200" b="1" dirty="0" err="1">
                <a:solidFill>
                  <a:srgbClr val="808080">
                    <a:lumMod val="75000"/>
                  </a:srgbClr>
                </a:solidFill>
                <a:latin typeface="Arial" panose="020B0604020202020204" pitchFamily="34" charset="0"/>
              </a:rPr>
              <a:t>une</a:t>
            </a:r>
            <a:r>
              <a:rPr lang="de-DE" sz="3200" b="1" dirty="0">
                <a:solidFill>
                  <a:srgbClr val="808080">
                    <a:lumMod val="75000"/>
                  </a:srgbClr>
                </a:solidFill>
                <a:latin typeface="Arial" panose="020B0604020202020204" pitchFamily="34" charset="0"/>
              </a:rPr>
              <a:t> </a:t>
            </a:r>
            <a:r>
              <a:rPr lang="de-DE" sz="3200" b="1" dirty="0" err="1">
                <a:solidFill>
                  <a:srgbClr val="808080">
                    <a:lumMod val="75000"/>
                  </a:srgbClr>
                </a:solidFill>
                <a:latin typeface="Arial" panose="020B0604020202020204" pitchFamily="34" charset="0"/>
              </a:rPr>
              <a:t>école</a:t>
            </a:r>
            <a:r>
              <a:rPr lang="de-DE" sz="3200" b="1" dirty="0">
                <a:solidFill>
                  <a:srgbClr val="808080">
                    <a:lumMod val="75000"/>
                  </a:srgbClr>
                </a:solidFill>
                <a:latin typeface="Arial" panose="020B0604020202020204" pitchFamily="34" charset="0"/>
              </a:rPr>
              <a:t> </a:t>
            </a:r>
            <a:r>
              <a:rPr lang="de-DE" sz="3200" b="1" dirty="0" err="1">
                <a:solidFill>
                  <a:srgbClr val="808080">
                    <a:lumMod val="75000"/>
                  </a:srgbClr>
                </a:solidFill>
                <a:latin typeface="Arial" panose="020B0604020202020204" pitchFamily="34" charset="0"/>
              </a:rPr>
              <a:t>locale</a:t>
            </a:r>
            <a:r>
              <a:rPr lang="de-DE" sz="3200" b="1" dirty="0">
                <a:solidFill>
                  <a:srgbClr val="808080">
                    <a:lumMod val="75000"/>
                  </a:srgbClr>
                </a:solidFill>
                <a:latin typeface="Arial" panose="020B0604020202020204" pitchFamily="34" charset="0"/>
              </a:rPr>
              <a:t> </a:t>
            </a:r>
            <a:endParaRPr lang="de-CH" sz="3600" b="1" dirty="0">
              <a:solidFill>
                <a:srgbClr val="808080">
                  <a:lumMod val="75000"/>
                </a:srgbClr>
              </a:solidFill>
              <a:latin typeface="Arial" panose="020B0604020202020204" pitchFamily="34" charset="0"/>
              <a:ea typeface="+mn-ea"/>
            </a:endParaRPr>
          </a:p>
        </p:txBody>
      </p:sp>
      <p:pic>
        <p:nvPicPr>
          <p:cNvPr id="4" name="Grafik 3" descr="Ein Bild, das Text enthält.&#10;&#10;Automatisch generierte Beschreibung">
            <a:extLst>
              <a:ext uri="{FF2B5EF4-FFF2-40B4-BE49-F238E27FC236}">
                <a16:creationId xmlns:a16="http://schemas.microsoft.com/office/drawing/2014/main" id="{0DD4E91C-FBA6-D64A-8516-2E7E91706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43" y="2129578"/>
            <a:ext cx="2465388" cy="1232694"/>
          </a:xfrm>
          <a:prstGeom prst="rect">
            <a:avLst/>
          </a:prstGeom>
        </p:spPr>
      </p:pic>
      <p:pic>
        <p:nvPicPr>
          <p:cNvPr id="6" name="Grafik 5">
            <a:extLst>
              <a:ext uri="{FF2B5EF4-FFF2-40B4-BE49-F238E27FC236}">
                <a16:creationId xmlns:a16="http://schemas.microsoft.com/office/drawing/2014/main" id="{2BB2C36E-C415-2C4B-B630-431595196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3399" y="1162096"/>
            <a:ext cx="3078378" cy="1646932"/>
          </a:xfrm>
          <a:prstGeom prst="rect">
            <a:avLst/>
          </a:prstGeom>
        </p:spPr>
      </p:pic>
      <p:pic>
        <p:nvPicPr>
          <p:cNvPr id="9" name="Grafik 8">
            <a:extLst>
              <a:ext uri="{FF2B5EF4-FFF2-40B4-BE49-F238E27FC236}">
                <a16:creationId xmlns:a16="http://schemas.microsoft.com/office/drawing/2014/main" id="{88B01244-1530-4E43-83E2-9300FDE23D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700" y="4728422"/>
            <a:ext cx="2675350" cy="1520725"/>
          </a:xfrm>
          <a:prstGeom prst="rect">
            <a:avLst/>
          </a:prstGeom>
        </p:spPr>
      </p:pic>
      <p:pic>
        <p:nvPicPr>
          <p:cNvPr id="11" name="Grafik 10">
            <a:extLst>
              <a:ext uri="{FF2B5EF4-FFF2-40B4-BE49-F238E27FC236}">
                <a16:creationId xmlns:a16="http://schemas.microsoft.com/office/drawing/2014/main" id="{50B890EF-60C9-CF47-95FE-42371F78F1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0777" y="4936334"/>
            <a:ext cx="2921000" cy="1104900"/>
          </a:xfrm>
          <a:prstGeom prst="rect">
            <a:avLst/>
          </a:prstGeom>
        </p:spPr>
      </p:pic>
      <p:pic>
        <p:nvPicPr>
          <p:cNvPr id="5" name="Grafik 4">
            <a:extLst>
              <a:ext uri="{FF2B5EF4-FFF2-40B4-BE49-F238E27FC236}">
                <a16:creationId xmlns:a16="http://schemas.microsoft.com/office/drawing/2014/main" id="{21A5506D-8D6B-F044-8FB1-D63BE13279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3362272"/>
            <a:ext cx="2774217" cy="999845"/>
          </a:xfrm>
          <a:prstGeom prst="rect">
            <a:avLst/>
          </a:prstGeom>
        </p:spPr>
      </p:pic>
    </p:spTree>
    <p:extLst>
      <p:ext uri="{BB962C8B-B14F-4D97-AF65-F5344CB8AC3E}">
        <p14:creationId xmlns:p14="http://schemas.microsoft.com/office/powerpoint/2010/main" val="370142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682B8D-E200-7145-0E92-BB583814FAEB}"/>
              </a:ext>
            </a:extLst>
          </p:cNvPr>
          <p:cNvSpPr>
            <a:spLocks noGrp="1"/>
          </p:cNvSpPr>
          <p:nvPr>
            <p:ph type="title"/>
          </p:nvPr>
        </p:nvSpPr>
        <p:spPr/>
        <p:txBody>
          <a:bodyPr>
            <a:normAutofit/>
          </a:bodyPr>
          <a:lstStyle/>
          <a:p>
            <a:r>
              <a:rPr lang="fr-CH" sz="3200" b="1" dirty="0" err="1">
                <a:solidFill>
                  <a:srgbClr val="808080">
                    <a:lumMod val="75000"/>
                  </a:srgbClr>
                </a:solidFill>
                <a:latin typeface="Arial" panose="020B0604020202020204" pitchFamily="34" charset="0"/>
                <a:ea typeface="+mn-ea"/>
              </a:rPr>
              <a:t>Freiwilligenprojekt</a:t>
            </a:r>
            <a:r>
              <a:rPr lang="fr-CH" sz="3200" b="1" dirty="0">
                <a:solidFill>
                  <a:srgbClr val="808080">
                    <a:lumMod val="75000"/>
                  </a:srgbClr>
                </a:solidFill>
                <a:latin typeface="Arial" panose="020B0604020202020204" pitchFamily="34" charset="0"/>
                <a:ea typeface="+mn-ea"/>
              </a:rPr>
              <a:t>/ volontariat</a:t>
            </a:r>
          </a:p>
        </p:txBody>
      </p:sp>
      <p:pic>
        <p:nvPicPr>
          <p:cNvPr id="4" name="Picture 18">
            <a:extLst>
              <a:ext uri="{FF2B5EF4-FFF2-40B4-BE49-F238E27FC236}">
                <a16:creationId xmlns:a16="http://schemas.microsoft.com/office/drawing/2014/main" id="{0BFB1171-53E1-7739-E207-1575F09433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2743200" cy="139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25CA9053-7617-275D-FD92-C45DADEF5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573463"/>
            <a:ext cx="10556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7D6F97E3-B314-777E-5C5B-3AC40198F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365104"/>
            <a:ext cx="396081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41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1407E8EB-11AC-CCD1-BECE-5572DEC1F196}"/>
              </a:ext>
            </a:extLst>
          </p:cNvPr>
          <p:cNvSpPr txBox="1"/>
          <p:nvPr/>
        </p:nvSpPr>
        <p:spPr>
          <a:xfrm>
            <a:off x="560165" y="188913"/>
            <a:ext cx="6553200" cy="1077218"/>
          </a:xfrm>
          <a:prstGeom prst="rect">
            <a:avLst/>
          </a:prstGeom>
          <a:noFill/>
        </p:spPr>
        <p:txBody>
          <a:bodyPr>
            <a:spAutoFit/>
          </a:bodyPr>
          <a:lstStyle/>
          <a:p>
            <a:pPr eaLnBrk="1" hangingPunct="1">
              <a:defRPr/>
            </a:pPr>
            <a:r>
              <a:rPr lang="de-DE" sz="3200" dirty="0">
                <a:solidFill>
                  <a:schemeClr val="tx1"/>
                </a:solidFill>
                <a:latin typeface="Arial" panose="020B0604020202020204" pitchFamily="34" charset="0"/>
                <a:ea typeface="+mn-ea"/>
              </a:rPr>
              <a:t>Austauschorganisationen/ </a:t>
            </a:r>
            <a:r>
              <a:rPr lang="de-DE" sz="3200" dirty="0" err="1">
                <a:solidFill>
                  <a:schemeClr val="tx1"/>
                </a:solidFill>
                <a:latin typeface="Arial" panose="020B0604020202020204" pitchFamily="34" charset="0"/>
                <a:ea typeface="+mn-ea"/>
              </a:rPr>
              <a:t>Organisations</a:t>
            </a:r>
            <a:r>
              <a:rPr lang="de-DE" sz="3200" dirty="0">
                <a:solidFill>
                  <a:schemeClr val="tx1"/>
                </a:solidFill>
                <a:latin typeface="Arial" panose="020B0604020202020204" pitchFamily="34" charset="0"/>
                <a:ea typeface="+mn-ea"/>
              </a:rPr>
              <a:t> </a:t>
            </a:r>
            <a:r>
              <a:rPr lang="de-DE" sz="3200" dirty="0" err="1">
                <a:solidFill>
                  <a:schemeClr val="tx1"/>
                </a:solidFill>
                <a:latin typeface="Arial" panose="020B0604020202020204" pitchFamily="34" charset="0"/>
                <a:ea typeface="+mn-ea"/>
              </a:rPr>
              <a:t>d'échange</a:t>
            </a:r>
            <a:endParaRPr lang="de-CH" sz="3600" dirty="0">
              <a:solidFill>
                <a:schemeClr val="tx1"/>
              </a:solidFill>
              <a:latin typeface="Arial" panose="020B0604020202020204" pitchFamily="34" charset="0"/>
              <a:ea typeface="+mn-ea"/>
            </a:endParaRPr>
          </a:p>
        </p:txBody>
      </p:sp>
      <p:sp>
        <p:nvSpPr>
          <p:cNvPr id="9" name="Textfeld 8">
            <a:extLst>
              <a:ext uri="{FF2B5EF4-FFF2-40B4-BE49-F238E27FC236}">
                <a16:creationId xmlns:a16="http://schemas.microsoft.com/office/drawing/2014/main" id="{CF616E41-53A5-7755-BBBB-39871126B64E}"/>
              </a:ext>
            </a:extLst>
          </p:cNvPr>
          <p:cNvSpPr txBox="1"/>
          <p:nvPr/>
        </p:nvSpPr>
        <p:spPr>
          <a:xfrm>
            <a:off x="539552" y="2852936"/>
            <a:ext cx="7776864" cy="3539430"/>
          </a:xfrm>
          <a:prstGeom prst="rect">
            <a:avLst/>
          </a:prstGeom>
          <a:noFill/>
        </p:spPr>
        <p:txBody>
          <a:bodyPr wrap="square">
            <a:spAutoFit/>
          </a:bodyPr>
          <a:lstStyle/>
          <a:p>
            <a:pPr eaLnBrk="1" hangingPunct="1">
              <a:defRPr/>
            </a:pPr>
            <a:r>
              <a:rPr lang="de-DE" sz="2800" dirty="0">
                <a:latin typeface="Arial" panose="020B0604020202020204" pitchFamily="34" charset="0"/>
                <a:ea typeface="+mn-ea"/>
              </a:rPr>
              <a:t>Deux </a:t>
            </a:r>
            <a:r>
              <a:rPr lang="de-DE" sz="2800" dirty="0" err="1">
                <a:latin typeface="Arial" panose="020B0604020202020204" pitchFamily="34" charset="0"/>
                <a:ea typeface="+mn-ea"/>
              </a:rPr>
              <a:t>points</a:t>
            </a:r>
            <a:r>
              <a:rPr lang="de-DE" sz="2800" dirty="0">
                <a:latin typeface="Arial" panose="020B0604020202020204" pitchFamily="34" charset="0"/>
                <a:ea typeface="+mn-ea"/>
              </a:rPr>
              <a:t> </a:t>
            </a:r>
            <a:r>
              <a:rPr lang="de-DE" sz="2800" dirty="0" err="1">
                <a:latin typeface="Arial" panose="020B0604020202020204" pitchFamily="34" charset="0"/>
                <a:ea typeface="+mn-ea"/>
              </a:rPr>
              <a:t>communs</a:t>
            </a:r>
            <a:r>
              <a:rPr lang="de-DE" sz="2800" dirty="0">
                <a:latin typeface="Arial" panose="020B0604020202020204" pitchFamily="34" charset="0"/>
                <a:ea typeface="+mn-ea"/>
              </a:rPr>
              <a:t> :</a:t>
            </a:r>
            <a:endParaRPr lang="de-DE" sz="2800" dirty="0">
              <a:latin typeface="Arial" panose="020B0604020202020204" pitchFamily="34" charset="0"/>
            </a:endParaRPr>
          </a:p>
          <a:p>
            <a:pPr eaLnBrk="1" hangingPunct="1">
              <a:defRPr/>
            </a:pPr>
            <a:endParaRPr lang="de-DE" sz="2800" dirty="0">
              <a:latin typeface="Arial" panose="020B0604020202020204" pitchFamily="34" charset="0"/>
            </a:endParaRPr>
          </a:p>
          <a:p>
            <a:pPr marL="971550" lvl="1" indent="-514350">
              <a:buFont typeface="+mj-lt"/>
              <a:buAutoNum type="arabicParenR"/>
              <a:defRPr/>
            </a:pPr>
            <a:r>
              <a:rPr lang="de-DE" sz="2800" dirty="0">
                <a:latin typeface="Arial" panose="020B0604020202020204" pitchFamily="34" charset="0"/>
                <a:ea typeface="+mn-ea"/>
              </a:rPr>
              <a:t>nicht kommerziell/ </a:t>
            </a:r>
            <a:r>
              <a:rPr lang="de-DE" sz="2800" dirty="0" err="1">
                <a:latin typeface="Arial" panose="020B0604020202020204" pitchFamily="34" charset="0"/>
                <a:ea typeface="+mn-ea"/>
              </a:rPr>
              <a:t>associations</a:t>
            </a:r>
            <a:r>
              <a:rPr lang="de-DE" sz="2800" dirty="0">
                <a:latin typeface="Arial" panose="020B0604020202020204" pitchFamily="34" charset="0"/>
                <a:ea typeface="+mn-ea"/>
              </a:rPr>
              <a:t> à but non </a:t>
            </a:r>
            <a:r>
              <a:rPr lang="de-DE" sz="2800" dirty="0" err="1">
                <a:latin typeface="Arial" panose="020B0604020202020204" pitchFamily="34" charset="0"/>
                <a:ea typeface="+mn-ea"/>
              </a:rPr>
              <a:t>lucratif</a:t>
            </a:r>
            <a:endParaRPr lang="de-DE" sz="2800" dirty="0">
              <a:latin typeface="Arial" panose="020B0604020202020204" pitchFamily="34" charset="0"/>
              <a:ea typeface="+mn-ea"/>
            </a:endParaRPr>
          </a:p>
          <a:p>
            <a:pPr marL="971550" lvl="1" indent="-514350">
              <a:buFont typeface="+mj-lt"/>
              <a:buAutoNum type="arabicParenR"/>
              <a:defRPr/>
            </a:pPr>
            <a:endParaRPr lang="de-DE" sz="2800" dirty="0">
              <a:latin typeface="Arial" panose="020B0604020202020204" pitchFamily="34" charset="0"/>
              <a:ea typeface="+mn-ea"/>
            </a:endParaRPr>
          </a:p>
          <a:p>
            <a:pPr marL="971550" lvl="1" indent="-514350">
              <a:buFont typeface="+mj-lt"/>
              <a:buAutoNum type="arabicParenR"/>
              <a:defRPr/>
            </a:pPr>
            <a:r>
              <a:rPr lang="de-DE" sz="2800" dirty="0">
                <a:latin typeface="Arial" panose="020B0604020202020204" pitchFamily="34" charset="0"/>
                <a:ea typeface="+mn-ea"/>
              </a:rPr>
              <a:t>Qualitätskriterien → Intermundo Zertifikat/ </a:t>
            </a:r>
            <a:r>
              <a:rPr lang="de-DE" sz="2800" dirty="0" err="1">
                <a:latin typeface="Arial" panose="020B0604020202020204" pitchFamily="34" charset="0"/>
                <a:ea typeface="+mn-ea"/>
              </a:rPr>
              <a:t>Critères</a:t>
            </a:r>
            <a:r>
              <a:rPr lang="de-DE" sz="2800" dirty="0">
                <a:latin typeface="Arial" panose="020B0604020202020204" pitchFamily="34" charset="0"/>
                <a:ea typeface="+mn-ea"/>
              </a:rPr>
              <a:t> de </a:t>
            </a:r>
            <a:r>
              <a:rPr lang="de-DE" sz="2800" dirty="0" err="1">
                <a:latin typeface="Arial" panose="020B0604020202020204" pitchFamily="34" charset="0"/>
                <a:ea typeface="+mn-ea"/>
              </a:rPr>
              <a:t>qualité</a:t>
            </a:r>
            <a:r>
              <a:rPr lang="de-DE" sz="2800" dirty="0">
                <a:latin typeface="Arial" panose="020B0604020202020204" pitchFamily="34" charset="0"/>
                <a:ea typeface="+mn-ea"/>
              </a:rPr>
              <a:t> → </a:t>
            </a:r>
            <a:r>
              <a:rPr lang="de-DE" sz="2800" dirty="0" err="1">
                <a:latin typeface="Arial" panose="020B0604020202020204" pitchFamily="34" charset="0"/>
                <a:ea typeface="+mn-ea"/>
              </a:rPr>
              <a:t>Certificat</a:t>
            </a:r>
            <a:r>
              <a:rPr lang="de-DE" sz="2800" dirty="0">
                <a:latin typeface="Arial" panose="020B0604020202020204" pitchFamily="34" charset="0"/>
                <a:ea typeface="+mn-ea"/>
              </a:rPr>
              <a:t> Intermundo </a:t>
            </a:r>
          </a:p>
        </p:txBody>
      </p:sp>
      <p:pic>
        <p:nvPicPr>
          <p:cNvPr id="2" name="Grafik 2">
            <a:extLst>
              <a:ext uri="{FF2B5EF4-FFF2-40B4-BE49-F238E27FC236}">
                <a16:creationId xmlns:a16="http://schemas.microsoft.com/office/drawing/2014/main" id="{C11B612D-8442-FE4F-DD08-13AEDDEB6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6609" y="773113"/>
            <a:ext cx="1671957" cy="19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973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F5197B-82A6-1F83-14F4-3EE42D1BC0B2}"/>
              </a:ext>
            </a:extLst>
          </p:cNvPr>
          <p:cNvSpPr>
            <a:spLocks noGrp="1"/>
          </p:cNvSpPr>
          <p:nvPr>
            <p:ph type="title"/>
          </p:nvPr>
        </p:nvSpPr>
        <p:spPr/>
        <p:txBody>
          <a:bodyPr/>
          <a:lstStyle/>
          <a:p>
            <a:endParaRPr lang="fr-CH"/>
          </a:p>
        </p:txBody>
      </p:sp>
      <p:sp>
        <p:nvSpPr>
          <p:cNvPr id="3" name="Espace réservé du contenu 2">
            <a:extLst>
              <a:ext uri="{FF2B5EF4-FFF2-40B4-BE49-F238E27FC236}">
                <a16:creationId xmlns:a16="http://schemas.microsoft.com/office/drawing/2014/main" id="{D5815C72-84B9-8E5E-8B66-13F6F144C5F3}"/>
              </a:ext>
            </a:extLst>
          </p:cNvPr>
          <p:cNvSpPr>
            <a:spLocks noGrp="1"/>
          </p:cNvSpPr>
          <p:nvPr>
            <p:ph idx="1"/>
          </p:nvPr>
        </p:nvSpPr>
        <p:spPr/>
        <p:txBody>
          <a:bodyPr/>
          <a:lstStyle/>
          <a:p>
            <a:r>
              <a:rPr lang="fr-CH" dirty="0"/>
              <a:t>AFS: Fabio </a:t>
            </a:r>
            <a:r>
              <a:rPr lang="fr-CH" dirty="0" err="1"/>
              <a:t>Mang</a:t>
            </a:r>
            <a:r>
              <a:rPr lang="fr-CH" dirty="0"/>
              <a:t>, 044 218 19 04, fabio.mang@afs.org </a:t>
            </a:r>
          </a:p>
          <a:p>
            <a:r>
              <a:rPr lang="fr-CH" dirty="0"/>
              <a:t>YFU: </a:t>
            </a:r>
            <a:r>
              <a:rPr lang="fr-CH" dirty="0" err="1"/>
              <a:t>Dörte</a:t>
            </a:r>
            <a:r>
              <a:rPr lang="fr-CH" dirty="0"/>
              <a:t> </a:t>
            </a:r>
            <a:r>
              <a:rPr lang="fr-CH" dirty="0" err="1"/>
              <a:t>Hackenberg</a:t>
            </a:r>
            <a:r>
              <a:rPr lang="fr-CH" dirty="0"/>
              <a:t>, 031 305 30 60 , info@yfu.ch </a:t>
            </a:r>
          </a:p>
          <a:p>
            <a:r>
              <a:rPr lang="fr-CH" dirty="0"/>
              <a:t>ICYE: Lucie Carrasco, 031 371 77 8, info@icye.ch</a:t>
            </a:r>
          </a:p>
          <a:p>
            <a:r>
              <a:rPr lang="fr-CH" dirty="0"/>
              <a:t>Rotary: office@rotaryswissyep.ch, 056 426 50 58 </a:t>
            </a:r>
          </a:p>
          <a:p>
            <a:r>
              <a:rPr lang="fr-CH" dirty="0"/>
              <a:t>SCI: Loretta </a:t>
            </a:r>
            <a:r>
              <a:rPr lang="fr-CH" dirty="0" err="1"/>
              <a:t>Scherler</a:t>
            </a:r>
            <a:r>
              <a:rPr lang="fr-CH" dirty="0"/>
              <a:t>, 031 381 46 20, </a:t>
            </a:r>
            <a:r>
              <a:rPr lang="fr-CH" dirty="0" err="1">
                <a:hlinkClick r:id="rId2"/>
              </a:rPr>
              <a:t>loretta.scherler@scich.or</a:t>
            </a:r>
            <a:endParaRPr lang="fr-CH" dirty="0"/>
          </a:p>
          <a:p>
            <a:endParaRPr lang="fr-CH" dirty="0"/>
          </a:p>
          <a:p>
            <a:r>
              <a:rPr lang="fr-CH" dirty="0"/>
              <a:t>INTERMUNDO: Céline Khalfi, </a:t>
            </a:r>
            <a:r>
              <a:rPr lang="fr-CH" dirty="0" err="1"/>
              <a:t>celine.</a:t>
            </a:r>
            <a:r>
              <a:rPr lang="fr-CH" err="1"/>
              <a:t>khalfi</a:t>
            </a:r>
            <a:r>
              <a:rPr lang="fr-CH"/>
              <a:t>@intermundo.ch</a:t>
            </a:r>
            <a:endParaRPr lang="fr-CH" dirty="0"/>
          </a:p>
        </p:txBody>
      </p:sp>
    </p:spTree>
    <p:extLst>
      <p:ext uri="{BB962C8B-B14F-4D97-AF65-F5344CB8AC3E}">
        <p14:creationId xmlns:p14="http://schemas.microsoft.com/office/powerpoint/2010/main" val="338030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C89651B0-7E33-5B15-5DA4-D1D3AD733E27}"/>
              </a:ext>
            </a:extLst>
          </p:cNvPr>
          <p:cNvSpPr txBox="1"/>
          <p:nvPr/>
        </p:nvSpPr>
        <p:spPr>
          <a:xfrm>
            <a:off x="179388" y="188913"/>
            <a:ext cx="6624637" cy="1077218"/>
          </a:xfrm>
          <a:prstGeom prst="rect">
            <a:avLst/>
          </a:prstGeom>
          <a:noFill/>
        </p:spPr>
        <p:txBody>
          <a:bodyPr>
            <a:spAutoFit/>
          </a:bodyPr>
          <a:lstStyle/>
          <a:p>
            <a:pPr algn="ctr" eaLnBrk="1" hangingPunct="1">
              <a:defRPr/>
            </a:pPr>
            <a:r>
              <a:rPr lang="de-DE" sz="3200" dirty="0">
                <a:solidFill>
                  <a:schemeClr val="tx1"/>
                </a:solidFill>
                <a:latin typeface="Arial" panose="020B0604020202020204" pitchFamily="34" charset="0"/>
                <a:ea typeface="+mn-ea"/>
              </a:rPr>
              <a:t>Qualität im Jugendaustausch/ </a:t>
            </a:r>
            <a:r>
              <a:rPr lang="fr-FR" sz="3200" dirty="0">
                <a:solidFill>
                  <a:schemeClr val="tx1"/>
                </a:solidFill>
                <a:latin typeface="Arial" panose="020B0604020202020204" pitchFamily="34" charset="0"/>
                <a:ea typeface="+mn-ea"/>
              </a:rPr>
              <a:t>Qualité des échanges de jeunes</a:t>
            </a:r>
            <a:endParaRPr lang="de-CH" sz="3200" dirty="0">
              <a:solidFill>
                <a:schemeClr val="tx1"/>
              </a:solidFill>
              <a:latin typeface="Arial" panose="020B0604020202020204" pitchFamily="34" charset="0"/>
              <a:ea typeface="+mn-ea"/>
            </a:endParaRPr>
          </a:p>
        </p:txBody>
      </p:sp>
      <p:pic>
        <p:nvPicPr>
          <p:cNvPr id="31746" name="Grafik 1">
            <a:extLst>
              <a:ext uri="{FF2B5EF4-FFF2-40B4-BE49-F238E27FC236}">
                <a16:creationId xmlns:a16="http://schemas.microsoft.com/office/drawing/2014/main" id="{D35D694C-218A-BDE1-3569-CF7536CC66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3143250"/>
            <a:ext cx="91408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93E2B51A-F8F3-E59E-E75C-38845F74F707}"/>
              </a:ext>
            </a:extLst>
          </p:cNvPr>
          <p:cNvSpPr txBox="1"/>
          <p:nvPr/>
        </p:nvSpPr>
        <p:spPr>
          <a:xfrm>
            <a:off x="2555875" y="1277938"/>
            <a:ext cx="5614988" cy="3293209"/>
          </a:xfrm>
          <a:prstGeom prst="rect">
            <a:avLst/>
          </a:prstGeom>
          <a:noFill/>
        </p:spPr>
        <p:txBody>
          <a:bodyPr>
            <a:spAutoFit/>
          </a:bodyPr>
          <a:lstStyle/>
          <a:p>
            <a:pPr marL="457200" indent="-457200">
              <a:buFont typeface="Wingdings" pitchFamily="2" charset="2"/>
              <a:buChar char="ü"/>
              <a:defRPr/>
            </a:pPr>
            <a:r>
              <a:rPr lang="de-DE" sz="2600" dirty="0">
                <a:solidFill>
                  <a:schemeClr val="tx1"/>
                </a:solidFill>
                <a:latin typeface="Arial" panose="020B0604020202020204" pitchFamily="34" charset="0"/>
              </a:rPr>
              <a:t>Beratung und Betreuung</a:t>
            </a:r>
            <a:r>
              <a:rPr lang="de-DE" sz="2600" dirty="0">
                <a:latin typeface="Arial" panose="020B0604020202020204" pitchFamily="34" charset="0"/>
              </a:rPr>
              <a:t>/ Conseil et </a:t>
            </a:r>
            <a:r>
              <a:rPr lang="de-DE" sz="2600" dirty="0" err="1">
                <a:latin typeface="Arial" panose="020B0604020202020204" pitchFamily="34" charset="0"/>
              </a:rPr>
              <a:t>assistance</a:t>
            </a:r>
            <a:endParaRPr lang="de-DE" sz="2600" dirty="0">
              <a:solidFill>
                <a:schemeClr val="tx1"/>
              </a:solidFill>
              <a:latin typeface="Arial" panose="020B0604020202020204" pitchFamily="34" charset="0"/>
            </a:endParaRPr>
          </a:p>
          <a:p>
            <a:pPr marL="457200" indent="-457200">
              <a:buFont typeface="Wingdings" pitchFamily="2" charset="2"/>
              <a:buChar char="ü"/>
              <a:defRPr/>
            </a:pPr>
            <a:r>
              <a:rPr lang="de-DE" sz="2600" dirty="0">
                <a:solidFill>
                  <a:schemeClr val="tx1"/>
                </a:solidFill>
                <a:latin typeface="Arial" panose="020B0604020202020204" pitchFamily="34" charset="0"/>
                <a:ea typeface="+mn-ea"/>
              </a:rPr>
              <a:t>Vorbereitung und Nachbereitung</a:t>
            </a:r>
            <a:r>
              <a:rPr lang="de-DE" sz="2600" dirty="0">
                <a:latin typeface="Arial" panose="020B0604020202020204" pitchFamily="34" charset="0"/>
              </a:rPr>
              <a:t>/ </a:t>
            </a:r>
            <a:r>
              <a:rPr lang="de-DE" sz="2600" dirty="0" err="1">
                <a:latin typeface="Arial" panose="020B0604020202020204" pitchFamily="34" charset="0"/>
              </a:rPr>
              <a:t>Préparation</a:t>
            </a:r>
            <a:r>
              <a:rPr lang="de-DE" sz="2600" dirty="0">
                <a:latin typeface="Arial" panose="020B0604020202020204" pitchFamily="34" charset="0"/>
              </a:rPr>
              <a:t> et </a:t>
            </a:r>
            <a:r>
              <a:rPr lang="de-DE" sz="2600" dirty="0" err="1">
                <a:latin typeface="Arial" panose="020B0604020202020204" pitchFamily="34" charset="0"/>
              </a:rPr>
              <a:t>suivi</a:t>
            </a:r>
            <a:endParaRPr lang="de-DE" sz="2600" dirty="0">
              <a:solidFill>
                <a:schemeClr val="tx1"/>
              </a:solidFill>
              <a:latin typeface="Arial" panose="020B0604020202020204" pitchFamily="34" charset="0"/>
              <a:ea typeface="+mn-ea"/>
            </a:endParaRPr>
          </a:p>
          <a:p>
            <a:pPr marL="457200" indent="-457200">
              <a:buFont typeface="Wingdings" pitchFamily="2" charset="2"/>
              <a:buChar char="ü"/>
              <a:defRPr/>
            </a:pPr>
            <a:r>
              <a:rPr lang="de-DE" sz="2600" dirty="0">
                <a:solidFill>
                  <a:schemeClr val="tx1"/>
                </a:solidFill>
                <a:latin typeface="Arial" panose="020B0604020202020204" pitchFamily="34" charset="0"/>
                <a:ea typeface="+mn-ea"/>
              </a:rPr>
              <a:t>Seriosität und Transparenz</a:t>
            </a:r>
            <a:r>
              <a:rPr lang="de-DE" sz="2600" dirty="0">
                <a:latin typeface="Arial" panose="020B0604020202020204" pitchFamily="34" charset="0"/>
              </a:rPr>
              <a:t>/  </a:t>
            </a:r>
            <a:r>
              <a:rPr lang="de-DE" sz="2600" dirty="0" err="1">
                <a:latin typeface="Arial" panose="020B0604020202020204" pitchFamily="34" charset="0"/>
              </a:rPr>
              <a:t>Sérieux</a:t>
            </a:r>
            <a:r>
              <a:rPr lang="de-DE" sz="2600" dirty="0">
                <a:latin typeface="Arial" panose="020B0604020202020204" pitchFamily="34" charset="0"/>
              </a:rPr>
              <a:t> et </a:t>
            </a:r>
            <a:r>
              <a:rPr lang="de-DE" sz="2600" dirty="0" err="1">
                <a:latin typeface="Arial" panose="020B0604020202020204" pitchFamily="34" charset="0"/>
              </a:rPr>
              <a:t>transparence</a:t>
            </a:r>
            <a:endParaRPr lang="de-DE" sz="2600" dirty="0">
              <a:solidFill>
                <a:schemeClr val="tx1"/>
              </a:solidFill>
              <a:latin typeface="Arial" panose="020B0604020202020204" pitchFamily="34" charset="0"/>
              <a:ea typeface="+mn-ea"/>
            </a:endParaRPr>
          </a:p>
          <a:p>
            <a:pPr marL="457200" indent="-457200">
              <a:buFont typeface="Wingdings" pitchFamily="2" charset="2"/>
              <a:buChar char="ü"/>
              <a:defRPr/>
            </a:pPr>
            <a:r>
              <a:rPr lang="de-DE" sz="2600" dirty="0">
                <a:solidFill>
                  <a:schemeClr val="tx1"/>
                </a:solidFill>
                <a:latin typeface="Arial" panose="020B0604020202020204" pitchFamily="34" charset="0"/>
                <a:ea typeface="+mn-ea"/>
              </a:rPr>
              <a:t>Sicherheit und Kontinuität</a:t>
            </a:r>
            <a:r>
              <a:rPr lang="de-DE" sz="2600" dirty="0">
                <a:latin typeface="Arial" panose="020B0604020202020204" pitchFamily="34" charset="0"/>
              </a:rPr>
              <a:t>/ </a:t>
            </a:r>
            <a:r>
              <a:rPr lang="de-DE" sz="2600" dirty="0" err="1">
                <a:latin typeface="Arial" panose="020B0604020202020204" pitchFamily="34" charset="0"/>
              </a:rPr>
              <a:t>Sécurité</a:t>
            </a:r>
            <a:r>
              <a:rPr lang="de-DE" sz="2600" dirty="0">
                <a:latin typeface="Arial" panose="020B0604020202020204" pitchFamily="34" charset="0"/>
              </a:rPr>
              <a:t> et </a:t>
            </a:r>
            <a:r>
              <a:rPr lang="de-DE" sz="2600" dirty="0" err="1">
                <a:latin typeface="Arial" panose="020B0604020202020204" pitchFamily="34" charset="0"/>
              </a:rPr>
              <a:t>continuité</a:t>
            </a:r>
            <a:endParaRPr lang="de-DE" sz="2600" dirty="0">
              <a:solidFill>
                <a:schemeClr val="tx1"/>
              </a:solidFill>
              <a:latin typeface="Arial" panose="020B0604020202020204" pitchFamily="34" charset="0"/>
              <a:ea typeface="+mn-ea"/>
            </a:endParaRPr>
          </a:p>
        </p:txBody>
      </p:sp>
    </p:spTree>
    <p:extLst>
      <p:ext uri="{BB962C8B-B14F-4D97-AF65-F5344CB8AC3E}">
        <p14:creationId xmlns:p14="http://schemas.microsoft.com/office/powerpoint/2010/main" val="3121122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16ED0D18-9EF3-37D8-622C-A76DD1836068}"/>
              </a:ext>
            </a:extLst>
          </p:cNvPr>
          <p:cNvSpPr txBox="1"/>
          <p:nvPr/>
        </p:nvSpPr>
        <p:spPr>
          <a:xfrm>
            <a:off x="179388" y="188913"/>
            <a:ext cx="6624637" cy="1077218"/>
          </a:xfrm>
          <a:prstGeom prst="rect">
            <a:avLst/>
          </a:prstGeom>
          <a:noFill/>
        </p:spPr>
        <p:txBody>
          <a:bodyPr>
            <a:spAutoFit/>
          </a:bodyPr>
          <a:lstStyle/>
          <a:p>
            <a:pPr eaLnBrk="1" hangingPunct="1">
              <a:defRPr/>
            </a:pPr>
            <a:r>
              <a:rPr lang="de-DE" sz="3200" dirty="0">
                <a:latin typeface="Arial" panose="020B0604020202020204" pitchFamily="34" charset="0"/>
                <a:ea typeface="+mn-ea"/>
              </a:rPr>
              <a:t>Jugendaustausch wirkt/ </a:t>
            </a:r>
            <a:r>
              <a:rPr lang="fr-FR" sz="3200" dirty="0">
                <a:latin typeface="Arial" panose="020B0604020202020204" pitchFamily="34" charset="0"/>
                <a:ea typeface="+mn-ea"/>
              </a:rPr>
              <a:t>Les échanges de jeunes ont un </a:t>
            </a:r>
            <a:r>
              <a:rPr lang="fr-FR" sz="3200" dirty="0" err="1">
                <a:latin typeface="Arial" panose="020B0604020202020204" pitchFamily="34" charset="0"/>
                <a:ea typeface="+mn-ea"/>
              </a:rPr>
              <a:t>impac</a:t>
            </a:r>
            <a:r>
              <a:rPr lang="de-DE" sz="3200" dirty="0">
                <a:latin typeface="Arial" panose="020B0604020202020204" pitchFamily="34" charset="0"/>
                <a:ea typeface="+mn-ea"/>
              </a:rPr>
              <a:t>!</a:t>
            </a:r>
            <a:endParaRPr lang="de-CH" sz="3200" dirty="0">
              <a:latin typeface="Arial" panose="020B0604020202020204" pitchFamily="34" charset="0"/>
              <a:ea typeface="+mn-ea"/>
            </a:endParaRPr>
          </a:p>
        </p:txBody>
      </p:sp>
      <p:pic>
        <p:nvPicPr>
          <p:cNvPr id="24578" name="Picture 2">
            <a:extLst>
              <a:ext uri="{FF2B5EF4-FFF2-40B4-BE49-F238E27FC236}">
                <a16:creationId xmlns:a16="http://schemas.microsoft.com/office/drawing/2014/main" id="{962FAE5D-3B7E-4F46-58B4-3262928CA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
          <a:stretch>
            <a:fillRect/>
          </a:stretch>
        </p:blipFill>
        <p:spPr bwMode="auto">
          <a:xfrm>
            <a:off x="-119857" y="4221088"/>
            <a:ext cx="9383713"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Inhaltsplatzhalter 4">
            <a:extLst>
              <a:ext uri="{FF2B5EF4-FFF2-40B4-BE49-F238E27FC236}">
                <a16:creationId xmlns:a16="http://schemas.microsoft.com/office/drawing/2014/main" id="{A3E22784-AE3E-B11F-CD9B-12AFFB5511B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407" t="-1741" r="-1939" b="-1112"/>
          <a:stretch>
            <a:fillRect/>
          </a:stretch>
        </p:blipFill>
        <p:spPr>
          <a:xfrm rot="20357265">
            <a:off x="898525" y="1520825"/>
            <a:ext cx="1012825" cy="1404938"/>
          </a:xfrm>
        </p:spPr>
      </p:pic>
      <p:sp>
        <p:nvSpPr>
          <p:cNvPr id="24580" name="Rectangle 3">
            <a:extLst>
              <a:ext uri="{FF2B5EF4-FFF2-40B4-BE49-F238E27FC236}">
                <a16:creationId xmlns:a16="http://schemas.microsoft.com/office/drawing/2014/main" id="{B63B5ECB-603D-2431-5507-09B546F494E6}"/>
              </a:ext>
            </a:extLst>
          </p:cNvPr>
          <p:cNvSpPr txBox="1">
            <a:spLocks noChangeArrowheads="1"/>
          </p:cNvSpPr>
          <p:nvPr/>
        </p:nvSpPr>
        <p:spPr bwMode="auto">
          <a:xfrm>
            <a:off x="3707904" y="1387121"/>
            <a:ext cx="57816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1200">
                <a:solidFill>
                  <a:srgbClr val="000000"/>
                </a:solidFill>
                <a:latin typeface="Helvetica" pitchFamily="2" charset="0"/>
                <a:ea typeface="Helvetica" pitchFamily="2" charset="0"/>
                <a:cs typeface="Helvetica" pitchFamily="2" charset="0"/>
                <a:sym typeface="Helvetica" pitchFamily="2" charset="0"/>
              </a:defRPr>
            </a:lvl1pPr>
            <a:lvl2pPr marL="742950" indent="-285750" defTabSz="457200">
              <a:defRPr sz="1200">
                <a:solidFill>
                  <a:srgbClr val="000000"/>
                </a:solidFill>
                <a:latin typeface="Helvetica" pitchFamily="2" charset="0"/>
                <a:ea typeface="Helvetica" pitchFamily="2" charset="0"/>
                <a:cs typeface="Helvetica" pitchFamily="2" charset="0"/>
                <a:sym typeface="Helvetica" pitchFamily="2" charset="0"/>
              </a:defRPr>
            </a:lvl2pPr>
            <a:lvl3pPr marL="1143000" indent="-228600" defTabSz="457200">
              <a:defRPr sz="1200">
                <a:solidFill>
                  <a:srgbClr val="000000"/>
                </a:solidFill>
                <a:latin typeface="Helvetica" pitchFamily="2" charset="0"/>
                <a:ea typeface="Helvetica" pitchFamily="2" charset="0"/>
                <a:cs typeface="Helvetica" pitchFamily="2" charset="0"/>
                <a:sym typeface="Helvetica" pitchFamily="2" charset="0"/>
              </a:defRPr>
            </a:lvl3pPr>
            <a:lvl4pPr marL="1600200" indent="-228600" defTabSz="457200">
              <a:defRPr sz="1200">
                <a:solidFill>
                  <a:srgbClr val="000000"/>
                </a:solidFill>
                <a:latin typeface="Helvetica" pitchFamily="2" charset="0"/>
                <a:ea typeface="Helvetica" pitchFamily="2" charset="0"/>
                <a:cs typeface="Helvetica" pitchFamily="2" charset="0"/>
                <a:sym typeface="Helvetica" pitchFamily="2" charset="0"/>
              </a:defRPr>
            </a:lvl4pPr>
            <a:lvl5pPr marL="2057400" indent="-228600" defTabSz="457200">
              <a:defRPr sz="1200">
                <a:solidFill>
                  <a:srgbClr val="000000"/>
                </a:solidFill>
                <a:latin typeface="Helvetica" pitchFamily="2" charset="0"/>
                <a:ea typeface="Helvetica" pitchFamily="2" charset="0"/>
                <a:cs typeface="Helvetica" pitchFamily="2" charset="0"/>
                <a:sym typeface="Helvetica" pitchFamily="2" charset="0"/>
              </a:defRPr>
            </a:lvl5pPr>
            <a:lvl6pPr marL="2514600" indent="-228600" defTabSz="457200" eaLnBrk="0" fontAlgn="base" hangingPunct="0">
              <a:spcBef>
                <a:spcPct val="0"/>
              </a:spcBef>
              <a:spcAft>
                <a:spcPct val="0"/>
              </a:spcAft>
              <a:defRPr sz="1200">
                <a:solidFill>
                  <a:srgbClr val="000000"/>
                </a:solidFill>
                <a:latin typeface="Helvetica" pitchFamily="2" charset="0"/>
                <a:ea typeface="Helvetica" pitchFamily="2" charset="0"/>
                <a:cs typeface="Helvetica" pitchFamily="2" charset="0"/>
                <a:sym typeface="Helvetica" pitchFamily="2" charset="0"/>
              </a:defRPr>
            </a:lvl6pPr>
            <a:lvl7pPr marL="2971800" indent="-228600" defTabSz="457200" eaLnBrk="0" fontAlgn="base" hangingPunct="0">
              <a:spcBef>
                <a:spcPct val="0"/>
              </a:spcBef>
              <a:spcAft>
                <a:spcPct val="0"/>
              </a:spcAft>
              <a:defRPr sz="1200">
                <a:solidFill>
                  <a:srgbClr val="000000"/>
                </a:solidFill>
                <a:latin typeface="Helvetica" pitchFamily="2" charset="0"/>
                <a:ea typeface="Helvetica" pitchFamily="2" charset="0"/>
                <a:cs typeface="Helvetica" pitchFamily="2" charset="0"/>
                <a:sym typeface="Helvetica" pitchFamily="2" charset="0"/>
              </a:defRPr>
            </a:lvl7pPr>
            <a:lvl8pPr marL="3429000" indent="-228600" defTabSz="457200" eaLnBrk="0" fontAlgn="base" hangingPunct="0">
              <a:spcBef>
                <a:spcPct val="0"/>
              </a:spcBef>
              <a:spcAft>
                <a:spcPct val="0"/>
              </a:spcAft>
              <a:defRPr sz="1200">
                <a:solidFill>
                  <a:srgbClr val="000000"/>
                </a:solidFill>
                <a:latin typeface="Helvetica" pitchFamily="2" charset="0"/>
                <a:ea typeface="Helvetica" pitchFamily="2" charset="0"/>
                <a:cs typeface="Helvetica" pitchFamily="2" charset="0"/>
                <a:sym typeface="Helvetica" pitchFamily="2" charset="0"/>
              </a:defRPr>
            </a:lvl8pPr>
            <a:lvl9pPr marL="3886200" indent="-228600" defTabSz="457200" eaLnBrk="0" fontAlgn="base" hangingPunct="0">
              <a:spcBef>
                <a:spcPct val="0"/>
              </a:spcBef>
              <a:spcAft>
                <a:spcPct val="0"/>
              </a:spcAft>
              <a:defRPr sz="1200">
                <a:solidFill>
                  <a:srgbClr val="000000"/>
                </a:solidFill>
                <a:latin typeface="Helvetica" pitchFamily="2" charset="0"/>
                <a:ea typeface="Helvetica" pitchFamily="2" charset="0"/>
                <a:cs typeface="Helvetica" pitchFamily="2" charset="0"/>
                <a:sym typeface="Helvetica" pitchFamily="2" charset="0"/>
              </a:defRPr>
            </a:lvl9pPr>
          </a:lstStyle>
          <a:p>
            <a:pPr>
              <a:buFont typeface="Wingdings" pitchFamily="2" charset="2"/>
              <a:buChar char="ü"/>
            </a:pPr>
            <a:r>
              <a:rPr lang="de-CH" altLang="de-DE" sz="2500" dirty="0">
                <a:solidFill>
                  <a:schemeClr val="tx1"/>
                </a:solidFill>
                <a:latin typeface="Arial" panose="020B0604020202020204" pitchFamily="34" charset="0"/>
                <a:cs typeface="Arial" panose="020B0604020202020204" pitchFamily="34" charset="0"/>
              </a:rPr>
              <a:t>Selbstvertrauen </a:t>
            </a:r>
            <a:r>
              <a:rPr lang="de-CH" altLang="de-DE" sz="2500" dirty="0" err="1">
                <a:solidFill>
                  <a:schemeClr val="tx1"/>
                </a:solidFill>
                <a:latin typeface="Arial" panose="020B0604020202020204" pitchFamily="34" charset="0"/>
                <a:cs typeface="Arial" panose="020B0604020202020204" pitchFamily="34" charset="0"/>
              </a:rPr>
              <a:t>Confiance</a:t>
            </a:r>
            <a:r>
              <a:rPr lang="de-CH" altLang="de-DE" sz="2500" dirty="0">
                <a:solidFill>
                  <a:schemeClr val="tx1"/>
                </a:solidFill>
                <a:latin typeface="Arial" panose="020B0604020202020204" pitchFamily="34" charset="0"/>
                <a:cs typeface="Arial" panose="020B0604020202020204" pitchFamily="34" charset="0"/>
              </a:rPr>
              <a:t> en </a:t>
            </a:r>
            <a:r>
              <a:rPr lang="de-CH" altLang="de-DE" sz="2500" dirty="0" err="1">
                <a:solidFill>
                  <a:schemeClr val="tx1"/>
                </a:solidFill>
                <a:latin typeface="Arial" panose="020B0604020202020204" pitchFamily="34" charset="0"/>
                <a:cs typeface="Arial" panose="020B0604020202020204" pitchFamily="34" charset="0"/>
              </a:rPr>
              <a:t>soi</a:t>
            </a:r>
            <a:endParaRPr lang="de-CH" altLang="de-DE" sz="2500" dirty="0">
              <a:solidFill>
                <a:schemeClr val="tx1"/>
              </a:solidFill>
              <a:latin typeface="Arial" panose="020B0604020202020204" pitchFamily="34" charset="0"/>
              <a:cs typeface="Arial" panose="020B0604020202020204" pitchFamily="34" charset="0"/>
            </a:endParaRPr>
          </a:p>
          <a:p>
            <a:pPr>
              <a:buFont typeface="Wingdings" pitchFamily="2" charset="2"/>
              <a:buChar char="ü"/>
            </a:pPr>
            <a:r>
              <a:rPr lang="de-CH" altLang="de-DE" sz="2500" dirty="0">
                <a:solidFill>
                  <a:schemeClr val="tx1"/>
                </a:solidFill>
                <a:latin typeface="Arial" panose="020B0604020202020204" pitchFamily="34" charset="0"/>
                <a:cs typeface="Arial" panose="020B0604020202020204" pitchFamily="34" charset="0"/>
              </a:rPr>
              <a:t>Unabhängigkeit/ Autonomie</a:t>
            </a:r>
          </a:p>
          <a:p>
            <a:pPr>
              <a:buFont typeface="Wingdings" pitchFamily="2" charset="2"/>
              <a:buChar char="ü"/>
            </a:pPr>
            <a:r>
              <a:rPr lang="de-CH" altLang="de-DE" sz="2500" dirty="0">
                <a:solidFill>
                  <a:schemeClr val="tx1"/>
                </a:solidFill>
                <a:latin typeface="Arial" panose="020B0604020202020204" pitchFamily="34" charset="0"/>
                <a:cs typeface="Arial" panose="020B0604020202020204" pitchFamily="34" charset="0"/>
              </a:rPr>
              <a:t>Kreativität/ </a:t>
            </a:r>
            <a:r>
              <a:rPr lang="de-CH" altLang="de-DE" sz="2500" dirty="0" err="1">
                <a:solidFill>
                  <a:schemeClr val="tx1"/>
                </a:solidFill>
                <a:latin typeface="Arial" panose="020B0604020202020204" pitchFamily="34" charset="0"/>
                <a:cs typeface="Arial" panose="020B0604020202020204" pitchFamily="34" charset="0"/>
              </a:rPr>
              <a:t>Créativité</a:t>
            </a:r>
            <a:endParaRPr lang="de-CH" altLang="de-DE" sz="2500" dirty="0">
              <a:solidFill>
                <a:schemeClr val="tx1"/>
              </a:solidFill>
              <a:latin typeface="Arial" panose="020B0604020202020204" pitchFamily="34" charset="0"/>
              <a:cs typeface="Arial" panose="020B0604020202020204" pitchFamily="34" charset="0"/>
            </a:endParaRPr>
          </a:p>
          <a:p>
            <a:pPr>
              <a:buFont typeface="Wingdings" pitchFamily="2" charset="2"/>
              <a:buChar char="ü"/>
            </a:pPr>
            <a:r>
              <a:rPr lang="de-CH" altLang="de-DE" sz="2500" dirty="0">
                <a:solidFill>
                  <a:schemeClr val="tx1"/>
                </a:solidFill>
                <a:latin typeface="Arial" panose="020B0604020202020204" pitchFamily="34" charset="0"/>
                <a:cs typeface="Arial" panose="020B0604020202020204" pitchFamily="34" charset="0"/>
              </a:rPr>
              <a:t>Fremdsprachkenntnisse/ </a:t>
            </a:r>
            <a:r>
              <a:rPr lang="de-CH" altLang="de-DE" sz="2500" dirty="0" err="1">
                <a:solidFill>
                  <a:schemeClr val="tx1"/>
                </a:solidFill>
                <a:latin typeface="Arial" panose="020B0604020202020204" pitchFamily="34" charset="0"/>
                <a:cs typeface="Arial" panose="020B0604020202020204" pitchFamily="34" charset="0"/>
              </a:rPr>
              <a:t>Connaissances</a:t>
            </a:r>
            <a:r>
              <a:rPr lang="de-CH" altLang="de-DE" sz="2500" dirty="0">
                <a:solidFill>
                  <a:schemeClr val="tx1"/>
                </a:solidFill>
                <a:latin typeface="Arial" panose="020B0604020202020204" pitchFamily="34" charset="0"/>
                <a:cs typeface="Arial" panose="020B0604020202020204" pitchFamily="34" charset="0"/>
              </a:rPr>
              <a:t> </a:t>
            </a:r>
            <a:r>
              <a:rPr lang="de-CH" altLang="de-DE" sz="2500" dirty="0" err="1">
                <a:solidFill>
                  <a:schemeClr val="tx1"/>
                </a:solidFill>
                <a:latin typeface="Arial" panose="020B0604020202020204" pitchFamily="34" charset="0"/>
                <a:cs typeface="Arial" panose="020B0604020202020204" pitchFamily="34" charset="0"/>
              </a:rPr>
              <a:t>linguistiques</a:t>
            </a:r>
            <a:endParaRPr lang="de-CH" altLang="de-DE" sz="2500" dirty="0">
              <a:solidFill>
                <a:schemeClr val="tx1"/>
              </a:solidFill>
              <a:latin typeface="Arial" panose="020B0604020202020204" pitchFamily="34" charset="0"/>
              <a:cs typeface="Arial" panose="020B0604020202020204" pitchFamily="34" charset="0"/>
            </a:endParaRPr>
          </a:p>
          <a:p>
            <a:pPr>
              <a:buFont typeface="Wingdings" pitchFamily="2" charset="2"/>
              <a:buChar char="ü"/>
            </a:pPr>
            <a:r>
              <a:rPr lang="de-CH" altLang="de-DE" sz="2500" dirty="0">
                <a:solidFill>
                  <a:schemeClr val="tx1"/>
                </a:solidFill>
                <a:latin typeface="Arial" panose="020B0604020202020204" pitchFamily="34" charset="0"/>
                <a:cs typeface="Arial" panose="020B0604020202020204" pitchFamily="34" charset="0"/>
              </a:rPr>
              <a:t>Interkulturelle Kompetenz/ </a:t>
            </a:r>
            <a:r>
              <a:rPr lang="de-CH" altLang="de-DE" sz="2500" dirty="0" err="1">
                <a:solidFill>
                  <a:schemeClr val="tx1"/>
                </a:solidFill>
                <a:latin typeface="Arial" panose="020B0604020202020204" pitchFamily="34" charset="0"/>
                <a:cs typeface="Arial" panose="020B0604020202020204" pitchFamily="34" charset="0"/>
              </a:rPr>
              <a:t>Compétences</a:t>
            </a:r>
            <a:r>
              <a:rPr lang="de-CH" altLang="de-DE" sz="2500" dirty="0">
                <a:solidFill>
                  <a:schemeClr val="tx1"/>
                </a:solidFill>
                <a:latin typeface="Arial" panose="020B0604020202020204" pitchFamily="34" charset="0"/>
                <a:cs typeface="Arial" panose="020B0604020202020204" pitchFamily="34" charset="0"/>
              </a:rPr>
              <a:t> </a:t>
            </a:r>
            <a:r>
              <a:rPr lang="de-CH" altLang="de-DE" sz="2500" dirty="0" err="1">
                <a:solidFill>
                  <a:schemeClr val="tx1"/>
                </a:solidFill>
                <a:latin typeface="Arial" panose="020B0604020202020204" pitchFamily="34" charset="0"/>
                <a:cs typeface="Arial" panose="020B0604020202020204" pitchFamily="34" charset="0"/>
              </a:rPr>
              <a:t>interculturelles</a:t>
            </a:r>
            <a:endParaRPr lang="de-CH" altLang="de-DE"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1426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651</Words>
  <Application>Microsoft Office PowerPoint</Application>
  <PresentationFormat>Affichage à l'écran (4:3)</PresentationFormat>
  <Paragraphs>69</Paragraphs>
  <Slides>11</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11</vt:i4>
      </vt:variant>
    </vt:vector>
  </HeadingPairs>
  <TitlesOfParts>
    <vt:vector size="21" baseType="lpstr">
      <vt:lpstr>Arial</vt:lpstr>
      <vt:lpstr>Arial Bold</vt:lpstr>
      <vt:lpstr>Avenir</vt:lpstr>
      <vt:lpstr>Calibri</vt:lpstr>
      <vt:lpstr>Calibri Light</vt:lpstr>
      <vt:lpstr>Courier New</vt:lpstr>
      <vt:lpstr>Helvetica</vt:lpstr>
      <vt:lpstr>Relevant</vt:lpstr>
      <vt:lpstr>Wingdings</vt:lpstr>
      <vt:lpstr>Office</vt:lpstr>
      <vt:lpstr>Herzlich willkommen</vt:lpstr>
      <vt:lpstr>Présentation PowerPoint</vt:lpstr>
      <vt:lpstr>Présentation PowerPoint</vt:lpstr>
      <vt:lpstr>Présentation PowerPoint</vt:lpstr>
      <vt:lpstr>Freiwilligenprojekt/ volontariat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Céline Khalfi</dc:creator>
  <cp:lastModifiedBy>Céline Khalfi</cp:lastModifiedBy>
  <cp:revision>139</cp:revision>
  <cp:lastPrinted>2019-09-09T11:55:27Z</cp:lastPrinted>
  <dcterms:modified xsi:type="dcterms:W3CDTF">2023-11-28T09:59:46Z</dcterms:modified>
</cp:coreProperties>
</file>